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5.xml" ContentType="application/vnd.openxmlformats-officedocument.drawingml.chart+xml"/>
  <Override PartName="/ppt/charts/chart16.xml" ContentType="application/vnd.openxmlformats-officedocument.drawingml.chart+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7.xml" ContentType="application/vnd.openxmlformats-officedocument.drawingml.chart+xml"/>
  <Override PartName="/ppt/charts/chart18.xml" ContentType="application/vnd.openxmlformats-officedocument.drawingml.chart+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rts/chart25.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ppt/charts/chart28.xml" ContentType="application/vnd.openxmlformats-officedocument.drawingml.chart+xml"/>
  <Override PartName="/ppt/charts/chart29.xml" ContentType="application/vnd.openxmlformats-officedocument.drawingml.chart+xml"/>
  <Override PartName="/ppt/charts/chart30.xml" ContentType="application/vnd.openxmlformats-officedocument.drawingml.chart+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72" r:id="rId14"/>
    <p:sldId id="268" r:id="rId15"/>
    <p:sldId id="269" r:id="rId16"/>
    <p:sldId id="270" r:id="rId17"/>
    <p:sldId id="271" r:id="rId18"/>
    <p:sldId id="273" r:id="rId19"/>
    <p:sldId id="274" r:id="rId20"/>
    <p:sldId id="275" r:id="rId21"/>
    <p:sldId id="277" r:id="rId22"/>
    <p:sldId id="278" r:id="rId23"/>
    <p:sldId id="279" r:id="rId24"/>
    <p:sldId id="280" r:id="rId25"/>
    <p:sldId id="276" r:id="rId2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B6412D7A-745E-491D-BCD1-17B1E64D2A4A}">
          <p14:sldIdLst>
            <p14:sldId id="256"/>
            <p14:sldId id="257"/>
            <p14:sldId id="258"/>
            <p14:sldId id="259"/>
            <p14:sldId id="260"/>
            <p14:sldId id="261"/>
            <p14:sldId id="263"/>
            <p14:sldId id="262"/>
            <p14:sldId id="264"/>
            <p14:sldId id="265"/>
            <p14:sldId id="266"/>
            <p14:sldId id="267"/>
            <p14:sldId id="272"/>
            <p14:sldId id="268"/>
            <p14:sldId id="269"/>
            <p14:sldId id="270"/>
            <p14:sldId id="271"/>
            <p14:sldId id="273"/>
            <p14:sldId id="274"/>
            <p14:sldId id="275"/>
            <p14:sldId id="277"/>
            <p14:sldId id="278"/>
            <p14:sldId id="279"/>
            <p14:sldId id="280"/>
            <p14:sldId id="27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Designformatvorlage 2 - Akz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02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Arbeitsblat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Arbeitsblat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Arbeitsblat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Arbeitsblat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Arbeitsblat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Arbeitsblat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Arbeitsblat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Arbeitsblat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Arbeitsblat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Arbeitsblat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Arbeitsblat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Arbeitsblat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Arbeitsblat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Arbeitsblat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Arbeitsblat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Arbeitsblat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Arbeitsblat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Arbeitsblat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Arbeitsblat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Excel-Arbeitsblat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Arbeitsblat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Arbeitsblatt29.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Arbeitsblat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Arbeitsblatt30.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Arbeitsblat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Arbeitsblat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Arbeitsblat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Arbeitsblat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Arbeitsblat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Arbeitsblat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47"/>
    </mc:Choice>
    <mc:Fallback>
      <c:style val="47"/>
    </mc:Fallback>
  </mc:AlternateContent>
  <c:chart>
    <c:autoTitleDeleted val="1"/>
    <c:plotArea>
      <c:layout/>
      <c:barChart>
        <c:barDir val="col"/>
        <c:grouping val="clustered"/>
        <c:varyColors val="0"/>
        <c:ser>
          <c:idx val="0"/>
          <c:order val="0"/>
          <c:tx>
            <c:strRef>
              <c:f>Tabelle1!$B$1</c:f>
              <c:strCache>
                <c:ptCount val="1"/>
                <c:pt idx="0">
                  <c:v>Datenreihe 1</c:v>
                </c:pt>
              </c:strCache>
            </c:strRef>
          </c:tx>
          <c:invertIfNegative val="0"/>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er>
        <c:dLbls>
          <c:showLegendKey val="0"/>
          <c:showVal val="0"/>
          <c:showCatName val="0"/>
          <c:showSerName val="0"/>
          <c:showPercent val="0"/>
          <c:showBubbleSize val="0"/>
        </c:dLbls>
        <c:gapWidth val="150"/>
        <c:axId val="114008064"/>
        <c:axId val="114009600"/>
      </c:barChart>
      <c:catAx>
        <c:axId val="114008064"/>
        <c:scaling>
          <c:orientation val="minMax"/>
        </c:scaling>
        <c:delete val="0"/>
        <c:axPos val="b"/>
        <c:numFmt formatCode="General" sourceLinked="1"/>
        <c:majorTickMark val="out"/>
        <c:minorTickMark val="none"/>
        <c:tickLblPos val="nextTo"/>
        <c:crossAx val="114009600"/>
        <c:crosses val="autoZero"/>
        <c:auto val="1"/>
        <c:lblAlgn val="ctr"/>
        <c:lblOffset val="100"/>
        <c:noMultiLvlLbl val="0"/>
      </c:catAx>
      <c:valAx>
        <c:axId val="114009600"/>
        <c:scaling>
          <c:orientation val="minMax"/>
        </c:scaling>
        <c:delete val="0"/>
        <c:axPos val="l"/>
        <c:majorGridlines/>
        <c:numFmt formatCode="General" sourceLinked="1"/>
        <c:majorTickMark val="out"/>
        <c:minorTickMark val="none"/>
        <c:tickLblPos val="nextTo"/>
        <c:crossAx val="114008064"/>
        <c:crosses val="autoZero"/>
        <c:crossBetween val="between"/>
      </c:valAx>
    </c:plotArea>
    <c:plotVisOnly val="1"/>
    <c:dispBlanksAs val="gap"/>
    <c:showDLblsOverMax val="0"/>
  </c:chart>
  <c:txPr>
    <a:bodyPr/>
    <a:lstStyle/>
    <a:p>
      <a:pPr>
        <a:defRPr sz="1100"/>
      </a:pPr>
      <a:endParaRPr lang="de-DE"/>
    </a:p>
  </c:txPr>
  <c:externalData r:id="rId1">
    <c:autoUpdate val="1"/>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pieChart>
        <c:varyColors val="1"/>
        <c:ser>
          <c:idx val="0"/>
          <c:order val="0"/>
          <c:tx>
            <c:strRef>
              <c:f>Tabelle1!$B$1</c:f>
              <c:strCache>
                <c:ptCount val="1"/>
                <c:pt idx="0">
                  <c:v>Verkauf</c:v>
                </c:pt>
              </c:strCache>
            </c:strRef>
          </c:tx>
          <c:cat>
            <c:strRef>
              <c:f>Tabelle1!$A$2:$A$4</c:f>
              <c:strCache>
                <c:ptCount val="3"/>
                <c:pt idx="0">
                  <c:v>1. Quartal</c:v>
                </c:pt>
                <c:pt idx="1">
                  <c:v>2. Quartal</c:v>
                </c:pt>
                <c:pt idx="2">
                  <c:v>3. Quartal</c:v>
                </c:pt>
              </c:strCache>
            </c:strRef>
          </c:cat>
          <c:val>
            <c:numRef>
              <c:f>Tabelle1!$B$2:$B$4</c:f>
              <c:numCache>
                <c:formatCode>General</c:formatCode>
                <c:ptCount val="3"/>
                <c:pt idx="0">
                  <c:v>8.1999999999999993</c:v>
                </c:pt>
                <c:pt idx="1">
                  <c:v>3.2</c:v>
                </c:pt>
                <c:pt idx="2">
                  <c:v>1.4</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de-DE"/>
    </a:p>
  </c:txPr>
  <c:externalData r:id="rId1">
    <c:autoUpdate val="1"/>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de-DE"/>
  <c:roundedCorners val="1"/>
  <mc:AlternateContent xmlns:mc="http://schemas.openxmlformats.org/markup-compatibility/2006">
    <mc:Choice xmlns:c14="http://schemas.microsoft.com/office/drawing/2007/8/2/chart" Requires="c14">
      <c14:style val="134"/>
    </mc:Choice>
    <mc:Fallback>
      <c:style val="34"/>
    </mc:Fallback>
  </mc:AlternateContent>
  <c:chart>
    <c:title>
      <c:tx>
        <c:rich>
          <a:bodyPr/>
          <a:lstStyle/>
          <a:p>
            <a:pPr>
              <a:defRPr/>
            </a:pPr>
            <a:r>
              <a:rPr lang="en-US"/>
              <a:t>Sales</a:t>
            </a:r>
          </a:p>
        </c:rich>
      </c:tx>
      <c:layout/>
      <c:overlay val="1"/>
    </c:title>
    <c:autoTitleDeleted val="0"/>
    <c:plotArea>
      <c:layout/>
      <c:ofPieChart>
        <c:ofPieType val="pie"/>
        <c:varyColors val="1"/>
        <c:ser>
          <c:idx val="0"/>
          <c:order val="0"/>
          <c:tx>
            <c:strRef>
              <c:f>Tabelle1!$B$1</c:f>
              <c:strCache>
                <c:ptCount val="1"/>
                <c:pt idx="0">
                  <c:v>Verkauf</c:v>
                </c:pt>
              </c:strCache>
            </c:strRef>
          </c:tx>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gapWidth val="100"/>
        <c:secondPieSize val="125"/>
        <c:serLines/>
      </c:ofPieChart>
    </c:plotArea>
    <c:plotVisOnly val="1"/>
    <c:dispBlanksAs val="zero"/>
    <c:showDLblsOverMax val="1"/>
  </c:chart>
  <c:txPr>
    <a:bodyPr/>
    <a:lstStyle/>
    <a:p>
      <a:pPr>
        <a:defRPr sz="1800"/>
      </a:pPr>
      <a:endParaRPr lang="de-DE"/>
    </a:p>
  </c:txPr>
  <c:externalData r:id="rId1">
    <c:autoUpdate val="1"/>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2</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44</c:v>
                </c:pt>
                <c:pt idx="1">
                  <c:v>41</c:v>
                </c:pt>
                <c:pt idx="2">
                  <c:v>42</c:v>
                </c:pt>
                <c:pt idx="3">
                  <c:v>40</c:v>
                </c:pt>
                <c:pt idx="4">
                  <c:v>2.8</c:v>
                </c:pt>
                <c:pt idx="5">
                  <c:v>2.8</c:v>
                </c:pt>
                <c:pt idx="6">
                  <c:v>2.8</c:v>
                </c:pt>
                <c:pt idx="7">
                  <c:v>2.8</c:v>
                </c:pt>
                <c:pt idx="8">
                  <c:v>2.8</c:v>
                </c:pt>
                <c:pt idx="9">
                  <c:v>22</c:v>
                </c:pt>
                <c:pt idx="10">
                  <c:v>23</c:v>
                </c:pt>
                <c:pt idx="11">
                  <c:v>24</c:v>
                </c:pt>
                <c:pt idx="12">
                  <c:v>18</c:v>
                </c:pt>
                <c:pt idx="13">
                  <c:v>12</c:v>
                </c:pt>
                <c:pt idx="14">
                  <c:v>11</c:v>
                </c:pt>
                <c:pt idx="15">
                  <c:v>2.8</c:v>
                </c:pt>
                <c:pt idx="16">
                  <c:v>2.8</c:v>
                </c:pt>
              </c:numCache>
            </c:numRef>
          </c:val>
          <c:smooth val="0"/>
        </c:ser>
        <c:dLbls>
          <c:showLegendKey val="0"/>
          <c:showVal val="0"/>
          <c:showCatName val="0"/>
          <c:showSerName val="0"/>
          <c:showPercent val="0"/>
          <c:showBubbleSize val="0"/>
        </c:dLbls>
        <c:marker val="1"/>
        <c:smooth val="0"/>
        <c:axId val="251332096"/>
        <c:axId val="254705664"/>
      </c:lineChart>
      <c:catAx>
        <c:axId val="251332096"/>
        <c:scaling>
          <c:orientation val="minMax"/>
        </c:scaling>
        <c:delete val="0"/>
        <c:axPos val="b"/>
        <c:numFmt formatCode="General" sourceLinked="1"/>
        <c:majorTickMark val="out"/>
        <c:minorTickMark val="none"/>
        <c:tickLblPos val="nextTo"/>
        <c:txPr>
          <a:bodyPr/>
          <a:lstStyle/>
          <a:p>
            <a:pPr>
              <a:defRPr sz="800"/>
            </a:pPr>
            <a:endParaRPr lang="de-DE"/>
          </a:p>
        </c:txPr>
        <c:crossAx val="254705664"/>
        <c:crosses val="autoZero"/>
        <c:auto val="1"/>
        <c:lblAlgn val="ctr"/>
        <c:lblOffset val="100"/>
        <c:noMultiLvlLbl val="0"/>
      </c:catAx>
      <c:valAx>
        <c:axId val="254705664"/>
        <c:scaling>
          <c:orientation val="minMax"/>
        </c:scaling>
        <c:delete val="1"/>
        <c:axPos val="l"/>
        <c:majorGridlines/>
        <c:numFmt formatCode="General" sourceLinked="1"/>
        <c:majorTickMark val="out"/>
        <c:minorTickMark val="none"/>
        <c:tickLblPos val="nextTo"/>
        <c:crossAx val="251332096"/>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40"/>
    </mc:Choice>
    <mc:Fallback>
      <c:style val="40"/>
    </mc:Fallback>
  </mc:AlternateContent>
  <c:chart>
    <c:autoTitleDeleted val="1"/>
    <c:plotArea>
      <c:layout/>
      <c:barChart>
        <c:barDir val="col"/>
        <c:grouping val="clustered"/>
        <c:varyColors val="0"/>
        <c:ser>
          <c:idx val="0"/>
          <c:order val="0"/>
          <c:tx>
            <c:strRef>
              <c:f>Tabelle1!$B$1</c:f>
              <c:strCache>
                <c:ptCount val="1"/>
                <c:pt idx="0">
                  <c:v>Datenreihe 1</c:v>
                </c:pt>
              </c:strCache>
            </c:strRef>
          </c:tx>
          <c:invertIfNegative val="0"/>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er>
        <c:dLbls>
          <c:showLegendKey val="0"/>
          <c:showVal val="0"/>
          <c:showCatName val="0"/>
          <c:showSerName val="0"/>
          <c:showPercent val="0"/>
          <c:showBubbleSize val="0"/>
        </c:dLbls>
        <c:gapWidth val="150"/>
        <c:axId val="224994048"/>
        <c:axId val="224995968"/>
      </c:barChart>
      <c:catAx>
        <c:axId val="224994048"/>
        <c:scaling>
          <c:orientation val="minMax"/>
        </c:scaling>
        <c:delete val="0"/>
        <c:axPos val="b"/>
        <c:numFmt formatCode="General" sourceLinked="1"/>
        <c:majorTickMark val="out"/>
        <c:minorTickMark val="none"/>
        <c:tickLblPos val="nextTo"/>
        <c:crossAx val="224995968"/>
        <c:crosses val="autoZero"/>
        <c:auto val="1"/>
        <c:lblAlgn val="ctr"/>
        <c:lblOffset val="100"/>
        <c:noMultiLvlLbl val="0"/>
      </c:catAx>
      <c:valAx>
        <c:axId val="224995968"/>
        <c:scaling>
          <c:orientation val="minMax"/>
        </c:scaling>
        <c:delete val="0"/>
        <c:axPos val="l"/>
        <c:majorGridlines/>
        <c:numFmt formatCode="General" sourceLinked="1"/>
        <c:majorTickMark val="out"/>
        <c:minorTickMark val="none"/>
        <c:tickLblPos val="nextTo"/>
        <c:crossAx val="224994048"/>
        <c:crosses val="autoZero"/>
        <c:crossBetween val="between"/>
      </c:valAx>
    </c:plotArea>
    <c:plotVisOnly val="1"/>
    <c:dispBlanksAs val="gap"/>
    <c:showDLblsOverMax val="0"/>
  </c:chart>
  <c:txPr>
    <a:bodyPr/>
    <a:lstStyle/>
    <a:p>
      <a:pPr>
        <a:defRPr sz="1050"/>
      </a:pPr>
      <a:endParaRPr lang="de-DE"/>
    </a:p>
  </c:txPr>
  <c:externalData r:id="rId1">
    <c:autoUpdate val="1"/>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9"/>
    </mc:Choice>
    <mc:Fallback>
      <c:style val="39"/>
    </mc:Fallback>
  </mc:AlternateContent>
  <c:chart>
    <c:autoTitleDeleted val="1"/>
    <c:plotArea>
      <c:layout/>
      <c:barChart>
        <c:barDir val="col"/>
        <c:grouping val="clustered"/>
        <c:varyColors val="0"/>
        <c:ser>
          <c:idx val="0"/>
          <c:order val="0"/>
          <c:tx>
            <c:strRef>
              <c:f>Tabelle1!$B$1</c:f>
              <c:strCache>
                <c:ptCount val="1"/>
                <c:pt idx="0">
                  <c:v>Datenreihe 1</c:v>
                </c:pt>
              </c:strCache>
            </c:strRef>
          </c:tx>
          <c:invertIfNegative val="0"/>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er>
        <c:dLbls>
          <c:showLegendKey val="0"/>
          <c:showVal val="0"/>
          <c:showCatName val="0"/>
          <c:showSerName val="0"/>
          <c:showPercent val="0"/>
          <c:showBubbleSize val="0"/>
        </c:dLbls>
        <c:gapWidth val="150"/>
        <c:axId val="250915456"/>
        <c:axId val="250929920"/>
      </c:barChart>
      <c:catAx>
        <c:axId val="250915456"/>
        <c:scaling>
          <c:orientation val="minMax"/>
        </c:scaling>
        <c:delete val="0"/>
        <c:axPos val="b"/>
        <c:numFmt formatCode="General" sourceLinked="1"/>
        <c:majorTickMark val="out"/>
        <c:minorTickMark val="none"/>
        <c:tickLblPos val="nextTo"/>
        <c:crossAx val="250929920"/>
        <c:crosses val="autoZero"/>
        <c:auto val="1"/>
        <c:lblAlgn val="ctr"/>
        <c:lblOffset val="100"/>
        <c:noMultiLvlLbl val="0"/>
      </c:catAx>
      <c:valAx>
        <c:axId val="250929920"/>
        <c:scaling>
          <c:orientation val="minMax"/>
        </c:scaling>
        <c:delete val="0"/>
        <c:axPos val="l"/>
        <c:majorGridlines/>
        <c:numFmt formatCode="General" sourceLinked="1"/>
        <c:majorTickMark val="out"/>
        <c:minorTickMark val="none"/>
        <c:tickLblPos val="nextTo"/>
        <c:crossAx val="250915456"/>
        <c:crosses val="autoZero"/>
        <c:crossBetween val="between"/>
      </c:valAx>
    </c:plotArea>
    <c:plotVisOnly val="1"/>
    <c:dispBlanksAs val="gap"/>
    <c:showDLblsOverMax val="0"/>
  </c:chart>
  <c:txPr>
    <a:bodyPr/>
    <a:lstStyle/>
    <a:p>
      <a:pPr>
        <a:defRPr sz="1050"/>
      </a:pPr>
      <a:endParaRPr lang="de-DE"/>
    </a:p>
  </c:txPr>
  <c:externalData r:id="rId1">
    <c:autoUpdate val="1"/>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lineChart>
        <c:grouping val="stacked"/>
        <c:varyColors val="0"/>
        <c:ser>
          <c:idx val="0"/>
          <c:order val="0"/>
          <c:tx>
            <c:strRef>
              <c:f>Tabelle1!$B$1</c:f>
              <c:strCache>
                <c:ptCount val="1"/>
                <c:pt idx="0">
                  <c:v>Datenreihe 1</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2.4</c:v>
                </c:pt>
                <c:pt idx="1">
                  <c:v>4.4000000000000004</c:v>
                </c:pt>
                <c:pt idx="2">
                  <c:v>1.8</c:v>
                </c:pt>
                <c:pt idx="3">
                  <c:v>2.8</c:v>
                </c:pt>
                <c:pt idx="4">
                  <c:v>2</c:v>
                </c:pt>
                <c:pt idx="5">
                  <c:v>2.8</c:v>
                </c:pt>
                <c:pt idx="6">
                  <c:v>3</c:v>
                </c:pt>
                <c:pt idx="7">
                  <c:v>2.8</c:v>
                </c:pt>
                <c:pt idx="8">
                  <c:v>2.8</c:v>
                </c:pt>
                <c:pt idx="9">
                  <c:v>1</c:v>
                </c:pt>
                <c:pt idx="10">
                  <c:v>-2</c:v>
                </c:pt>
                <c:pt idx="11">
                  <c:v>-5</c:v>
                </c:pt>
                <c:pt idx="12">
                  <c:v>2.8</c:v>
                </c:pt>
                <c:pt idx="13">
                  <c:v>2.8</c:v>
                </c:pt>
                <c:pt idx="14">
                  <c:v>11</c:v>
                </c:pt>
                <c:pt idx="15">
                  <c:v>2.8</c:v>
                </c:pt>
                <c:pt idx="16">
                  <c:v>2.8</c:v>
                </c:pt>
              </c:numCache>
            </c:numRef>
          </c:val>
          <c:smooth val="0"/>
        </c:ser>
        <c:dLbls>
          <c:showLegendKey val="0"/>
          <c:showVal val="0"/>
          <c:showCatName val="0"/>
          <c:showSerName val="0"/>
          <c:showPercent val="0"/>
          <c:showBubbleSize val="0"/>
        </c:dLbls>
        <c:marker val="1"/>
        <c:smooth val="0"/>
        <c:axId val="285959296"/>
        <c:axId val="285961216"/>
      </c:lineChart>
      <c:catAx>
        <c:axId val="285959296"/>
        <c:scaling>
          <c:orientation val="minMax"/>
        </c:scaling>
        <c:delete val="0"/>
        <c:axPos val="b"/>
        <c:numFmt formatCode="General" sourceLinked="1"/>
        <c:majorTickMark val="out"/>
        <c:minorTickMark val="none"/>
        <c:tickLblPos val="nextTo"/>
        <c:crossAx val="285961216"/>
        <c:crosses val="autoZero"/>
        <c:auto val="1"/>
        <c:lblAlgn val="ctr"/>
        <c:lblOffset val="100"/>
        <c:noMultiLvlLbl val="0"/>
      </c:catAx>
      <c:valAx>
        <c:axId val="285961216"/>
        <c:scaling>
          <c:orientation val="minMax"/>
        </c:scaling>
        <c:delete val="0"/>
        <c:axPos val="l"/>
        <c:majorGridlines/>
        <c:numFmt formatCode="General" sourceLinked="1"/>
        <c:majorTickMark val="out"/>
        <c:minorTickMark val="none"/>
        <c:tickLblPos val="nextTo"/>
        <c:crossAx val="285959296"/>
        <c:crosses val="autoZero"/>
        <c:crossBetween val="between"/>
      </c:valAx>
    </c:plotArea>
    <c:plotVisOnly val="1"/>
    <c:dispBlanksAs val="gap"/>
    <c:showDLblsOverMax val="0"/>
  </c:chart>
  <c:txPr>
    <a:bodyPr/>
    <a:lstStyle/>
    <a:p>
      <a:pPr>
        <a:defRPr sz="1050"/>
      </a:pPr>
      <a:endParaRPr lang="de-DE"/>
    </a:p>
  </c:txPr>
  <c:externalData r:id="rId1">
    <c:autoUpdate val="1"/>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2</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44</c:v>
                </c:pt>
                <c:pt idx="1">
                  <c:v>41</c:v>
                </c:pt>
                <c:pt idx="2">
                  <c:v>42</c:v>
                </c:pt>
                <c:pt idx="3">
                  <c:v>40</c:v>
                </c:pt>
                <c:pt idx="4">
                  <c:v>2.8</c:v>
                </c:pt>
                <c:pt idx="5">
                  <c:v>2.8</c:v>
                </c:pt>
                <c:pt idx="6">
                  <c:v>2.8</c:v>
                </c:pt>
                <c:pt idx="7">
                  <c:v>2.8</c:v>
                </c:pt>
                <c:pt idx="8">
                  <c:v>2.8</c:v>
                </c:pt>
                <c:pt idx="9">
                  <c:v>22</c:v>
                </c:pt>
                <c:pt idx="10">
                  <c:v>23</c:v>
                </c:pt>
                <c:pt idx="11">
                  <c:v>24</c:v>
                </c:pt>
                <c:pt idx="12">
                  <c:v>18</c:v>
                </c:pt>
                <c:pt idx="13">
                  <c:v>12</c:v>
                </c:pt>
                <c:pt idx="14">
                  <c:v>11</c:v>
                </c:pt>
                <c:pt idx="15">
                  <c:v>2.8</c:v>
                </c:pt>
                <c:pt idx="16">
                  <c:v>2.8</c:v>
                </c:pt>
              </c:numCache>
            </c:numRef>
          </c:val>
          <c:smooth val="0"/>
        </c:ser>
        <c:dLbls>
          <c:showLegendKey val="0"/>
          <c:showVal val="0"/>
          <c:showCatName val="0"/>
          <c:showSerName val="0"/>
          <c:showPercent val="0"/>
          <c:showBubbleSize val="0"/>
        </c:dLbls>
        <c:marker val="1"/>
        <c:smooth val="0"/>
        <c:axId val="288514432"/>
        <c:axId val="288515968"/>
      </c:lineChart>
      <c:catAx>
        <c:axId val="288514432"/>
        <c:scaling>
          <c:orientation val="minMax"/>
        </c:scaling>
        <c:delete val="0"/>
        <c:axPos val="b"/>
        <c:numFmt formatCode="General" sourceLinked="1"/>
        <c:majorTickMark val="out"/>
        <c:minorTickMark val="none"/>
        <c:tickLblPos val="nextTo"/>
        <c:crossAx val="288515968"/>
        <c:crosses val="autoZero"/>
        <c:auto val="1"/>
        <c:lblAlgn val="ctr"/>
        <c:lblOffset val="100"/>
        <c:noMultiLvlLbl val="0"/>
      </c:catAx>
      <c:valAx>
        <c:axId val="288515968"/>
        <c:scaling>
          <c:orientation val="minMax"/>
        </c:scaling>
        <c:delete val="0"/>
        <c:axPos val="l"/>
        <c:majorGridlines/>
        <c:numFmt formatCode="General" sourceLinked="1"/>
        <c:majorTickMark val="out"/>
        <c:minorTickMark val="none"/>
        <c:tickLblPos val="nextTo"/>
        <c:crossAx val="288514432"/>
        <c:crosses val="autoZero"/>
        <c:crossBetween val="between"/>
      </c:valAx>
    </c:plotArea>
    <c:plotVisOnly val="1"/>
    <c:dispBlanksAs val="gap"/>
    <c:showDLblsOverMax val="0"/>
  </c:chart>
  <c:txPr>
    <a:bodyPr/>
    <a:lstStyle/>
    <a:p>
      <a:pPr>
        <a:defRPr sz="800"/>
      </a:pPr>
      <a:endParaRPr lang="de-DE"/>
    </a:p>
  </c:txPr>
  <c:externalData r:id="rId1">
    <c:autoUpdate val="1"/>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de-DE"/>
  <c:roundedCorners val="1"/>
  <mc:AlternateContent xmlns:mc="http://schemas.openxmlformats.org/markup-compatibility/2006">
    <mc:Choice xmlns:c14="http://schemas.microsoft.com/office/drawing/2007/8/2/chart" Requires="c14">
      <c14:style val="135"/>
    </mc:Choice>
    <mc:Fallback>
      <c:style val="35"/>
    </mc:Fallback>
  </mc:AlternateContent>
  <c:chart>
    <c:title>
      <c:tx>
        <c:rich>
          <a:bodyPr/>
          <a:lstStyle/>
          <a:p>
            <a:pPr>
              <a:defRPr/>
            </a:pPr>
            <a:r>
              <a:rPr lang="en-US"/>
              <a:t>Sales</a:t>
            </a:r>
          </a:p>
        </c:rich>
      </c:tx>
      <c:layout/>
      <c:overlay val="1"/>
    </c:title>
    <c:autoTitleDeleted val="0"/>
    <c:plotArea>
      <c:layout/>
      <c:ofPieChart>
        <c:ofPieType val="pie"/>
        <c:varyColors val="1"/>
        <c:ser>
          <c:idx val="0"/>
          <c:order val="0"/>
          <c:tx>
            <c:strRef>
              <c:f>Tabelle1!$B$1</c:f>
              <c:strCache>
                <c:ptCount val="1"/>
                <c:pt idx="0">
                  <c:v>Verkauf</c:v>
                </c:pt>
              </c:strCache>
            </c:strRef>
          </c:tx>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gapWidth val="100"/>
        <c:secondPieSize val="125"/>
        <c:serLines/>
      </c:ofPieChart>
    </c:plotArea>
    <c:plotVisOnly val="1"/>
    <c:dispBlanksAs val="zero"/>
    <c:showDLblsOverMax val="1"/>
  </c:chart>
  <c:txPr>
    <a:bodyPr/>
    <a:lstStyle/>
    <a:p>
      <a:pPr>
        <a:defRPr sz="1800"/>
      </a:pPr>
      <a:endParaRPr lang="de-DE"/>
    </a:p>
  </c:txPr>
  <c:externalData r:id="rId1">
    <c:autoUpdate val="1"/>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de-DE"/>
  <c:roundedCorners val="1"/>
  <mc:AlternateContent xmlns:mc="http://schemas.openxmlformats.org/markup-compatibility/2006">
    <mc:Choice xmlns:c14="http://schemas.microsoft.com/office/drawing/2007/8/2/chart" Requires="c14">
      <c14:style val="135"/>
    </mc:Choice>
    <mc:Fallback>
      <c:style val="35"/>
    </mc:Fallback>
  </mc:AlternateContent>
  <c:chart>
    <c:autoTitleDeleted val="1"/>
    <c:plotArea>
      <c:layout/>
      <c:barChart>
        <c:barDir val="col"/>
        <c:grouping val="percentStacked"/>
        <c:varyColors val="1"/>
        <c:ser>
          <c:idx val="0"/>
          <c:order val="0"/>
          <c:tx>
            <c:strRef>
              <c:f>Tabelle1!$B$1</c:f>
              <c:strCache>
                <c:ptCount val="1"/>
                <c:pt idx="0">
                  <c:v>Datenreihe 1</c:v>
                </c:pt>
              </c:strCache>
            </c:strRef>
          </c:tx>
          <c:spPr>
            <a:solidFill>
              <a:srgbClr xmlns:mc="http://schemas.openxmlformats.org/markup-compatibility/2006" xmlns:a14="http://schemas.microsoft.com/office/drawing/2010/main" val="23859D" mc:Ignorable=""/>
            </a:solidFill>
          </c:spPr>
          <c:invertIfNegative val="1"/>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c14:spPr>
              </c14:invertSolidFillFmt>
            </c:ext>
          </c:extLst>
        </c:ser>
        <c:ser>
          <c:idx val="1"/>
          <c:order val="1"/>
          <c:tx>
            <c:strRef>
              <c:f>Tabelle1!$C$1</c:f>
              <c:strCache>
                <c:ptCount val="1"/>
                <c:pt idx="0">
                  <c:v>Datenreihe 2</c:v>
                </c:pt>
              </c:strCache>
            </c:strRef>
          </c:tx>
          <c:spPr>
            <a:solidFill>
              <a:srgbClr xmlns:mc="http://schemas.openxmlformats.org/markup-compatibility/2006" xmlns:a14="http://schemas.microsoft.com/office/drawing/2010/main" val="2DA2BF" mc:Ignorable=""/>
            </a:solidFill>
          </c:spPr>
          <c:invertIfNegative val="1"/>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c14:spPr>
              </c14:invertSolidFillFmt>
            </c:ext>
          </c:extLst>
        </c:ser>
        <c:ser>
          <c:idx val="2"/>
          <c:order val="2"/>
          <c:tx>
            <c:strRef>
              <c:f>Tabelle1!$D$1</c:f>
              <c:strCache>
                <c:ptCount val="1"/>
                <c:pt idx="0">
                  <c:v>Datenreihe 3</c:v>
                </c:pt>
              </c:strCache>
            </c:strRef>
          </c:tx>
          <c:spPr>
            <a:solidFill>
              <a:srgbClr xmlns:mc="http://schemas.openxmlformats.org/markup-compatibility/2006" xmlns:a14="http://schemas.microsoft.com/office/drawing/2010/main" val="A3C9D8" mc:Ignorable=""/>
            </a:solidFill>
          </c:spPr>
          <c:invertIfNegative val="1"/>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c14:spPr>
              </c14:invertSolidFillFmt>
            </c:ext>
          </c:extLst>
        </c:ser>
        <c:dLbls>
          <c:showLegendKey val="0"/>
          <c:showVal val="0"/>
          <c:showCatName val="0"/>
          <c:showSerName val="0"/>
          <c:showPercent val="0"/>
          <c:showBubbleSize val="0"/>
        </c:dLbls>
        <c:gapWidth val="150"/>
        <c:overlap val="100"/>
        <c:axId val="251558912"/>
        <c:axId val="254707584"/>
      </c:barChart>
      <c:catAx>
        <c:axId val="251558912"/>
        <c:scaling>
          <c:orientation val="minMax"/>
        </c:scaling>
        <c:delete val="1"/>
        <c:axPos val="b"/>
        <c:majorTickMark val="cross"/>
        <c:minorTickMark val="cross"/>
        <c:tickLblPos val="none"/>
        <c:crossAx val="254707584"/>
        <c:crosses val="autoZero"/>
        <c:auto val="1"/>
        <c:lblAlgn val="ctr"/>
        <c:lblOffset val="100"/>
        <c:noMultiLvlLbl val="1"/>
      </c:catAx>
      <c:valAx>
        <c:axId val="254707584"/>
        <c:scaling>
          <c:orientation val="minMax"/>
        </c:scaling>
        <c:delete val="1"/>
        <c:axPos val="l"/>
        <c:majorGridlines/>
        <c:numFmt formatCode="0%" sourceLinked="1"/>
        <c:majorTickMark val="cross"/>
        <c:minorTickMark val="cross"/>
        <c:tickLblPos val="nextTo"/>
        <c:crossAx val="251558912"/>
        <c:crosses val="autoZero"/>
        <c:crossBetween val="between"/>
      </c:valAx>
    </c:plotArea>
    <c:plotVisOnly val="1"/>
    <c:dispBlanksAs val="gap"/>
    <c:showDLblsOverMax val="1"/>
  </c:chart>
  <c:txPr>
    <a:bodyPr/>
    <a:lstStyle/>
    <a:p>
      <a:pPr>
        <a:defRPr sz="1800"/>
      </a:pPr>
      <a:endParaRPr lang="de-DE"/>
    </a:p>
  </c:txPr>
  <c:externalData r:id="rId1">
    <c:autoUpdate val="1"/>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de-DE"/>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1"/>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1"/>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1"/>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1"/>
        </c:ser>
        <c:dLbls>
          <c:showLegendKey val="0"/>
          <c:showVal val="0"/>
          <c:showCatName val="0"/>
          <c:showSerName val="0"/>
          <c:showPercent val="0"/>
          <c:showBubbleSize val="0"/>
        </c:dLbls>
        <c:marker val="1"/>
        <c:smooth val="0"/>
        <c:axId val="356041856"/>
        <c:axId val="356043392"/>
      </c:lineChart>
      <c:catAx>
        <c:axId val="356041856"/>
        <c:scaling>
          <c:orientation val="minMax"/>
        </c:scaling>
        <c:delete val="1"/>
        <c:axPos val="b"/>
        <c:majorTickMark val="none"/>
        <c:minorTickMark val="cross"/>
        <c:tickLblPos val="none"/>
        <c:crossAx val="356043392"/>
        <c:crosses val="autoZero"/>
        <c:auto val="1"/>
        <c:lblAlgn val="ctr"/>
        <c:lblOffset val="100"/>
        <c:noMultiLvlLbl val="1"/>
      </c:catAx>
      <c:valAx>
        <c:axId val="356043392"/>
        <c:scaling>
          <c:orientation val="minMax"/>
        </c:scaling>
        <c:delete val="1"/>
        <c:axPos val="l"/>
        <c:majorGridlines/>
        <c:numFmt formatCode="General" sourceLinked="1"/>
        <c:majorTickMark val="none"/>
        <c:minorTickMark val="cross"/>
        <c:tickLblPos val="nextTo"/>
        <c:crossAx val="356041856"/>
        <c:crosses val="autoZero"/>
        <c:crossBetween val="between"/>
      </c:valAx>
    </c:plotArea>
    <c:plotVisOnly val="1"/>
    <c:dispBlanksAs val="gap"/>
    <c:showDLblsOverMax val="1"/>
  </c:chart>
  <c:txPr>
    <a:bodyPr/>
    <a:lstStyle/>
    <a:p>
      <a:pPr>
        <a:defRPr sz="1800"/>
      </a:pPr>
      <a:endParaRPr lang="de-DE"/>
    </a:p>
  </c:txPr>
  <c:externalData r:id="rId1">
    <c:autoUpdate val="1"/>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45"/>
    </mc:Choice>
    <mc:Fallback>
      <c:style val="45"/>
    </mc:Fallback>
  </mc:AlternateContent>
  <c:chart>
    <c:autoTitleDeleted val="1"/>
    <c:plotArea>
      <c:layout/>
      <c:barChart>
        <c:barDir val="col"/>
        <c:grouping val="clustered"/>
        <c:varyColors val="0"/>
        <c:ser>
          <c:idx val="0"/>
          <c:order val="0"/>
          <c:tx>
            <c:strRef>
              <c:f>Tabelle1!$B$1</c:f>
              <c:strCache>
                <c:ptCount val="1"/>
                <c:pt idx="0">
                  <c:v>Datenreihe 1</c:v>
                </c:pt>
              </c:strCache>
            </c:strRef>
          </c:tx>
          <c:invertIfNegative val="0"/>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er>
        <c:dLbls>
          <c:showLegendKey val="0"/>
          <c:showVal val="0"/>
          <c:showCatName val="0"/>
          <c:showSerName val="0"/>
          <c:showPercent val="0"/>
          <c:showBubbleSize val="0"/>
        </c:dLbls>
        <c:gapWidth val="150"/>
        <c:axId val="151877504"/>
        <c:axId val="151879040"/>
      </c:barChart>
      <c:catAx>
        <c:axId val="151877504"/>
        <c:scaling>
          <c:orientation val="minMax"/>
        </c:scaling>
        <c:delete val="0"/>
        <c:axPos val="b"/>
        <c:numFmt formatCode="General" sourceLinked="1"/>
        <c:majorTickMark val="out"/>
        <c:minorTickMark val="none"/>
        <c:tickLblPos val="nextTo"/>
        <c:crossAx val="151879040"/>
        <c:crosses val="autoZero"/>
        <c:auto val="1"/>
        <c:lblAlgn val="ctr"/>
        <c:lblOffset val="100"/>
        <c:noMultiLvlLbl val="0"/>
      </c:catAx>
      <c:valAx>
        <c:axId val="151879040"/>
        <c:scaling>
          <c:orientation val="minMax"/>
        </c:scaling>
        <c:delete val="0"/>
        <c:axPos val="l"/>
        <c:majorGridlines/>
        <c:numFmt formatCode="General" sourceLinked="1"/>
        <c:majorTickMark val="out"/>
        <c:minorTickMark val="none"/>
        <c:tickLblPos val="nextTo"/>
        <c:crossAx val="151877504"/>
        <c:crosses val="autoZero"/>
        <c:crossBetween val="between"/>
      </c:valAx>
    </c:plotArea>
    <c:plotVisOnly val="1"/>
    <c:dispBlanksAs val="gap"/>
    <c:showDLblsOverMax val="0"/>
  </c:chart>
  <c:txPr>
    <a:bodyPr/>
    <a:lstStyle/>
    <a:p>
      <a:pPr>
        <a:defRPr sz="1100"/>
      </a:pPr>
      <a:endParaRPr lang="de-DE"/>
    </a:p>
  </c:txPr>
  <c:externalData r:id="rId1">
    <c:autoUpdate val="1"/>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de-DE"/>
  <c:roundedCorners val="1"/>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lineChart>
        <c:grouping val="standard"/>
        <c:varyColors val="1"/>
        <c:ser>
          <c:idx val="0"/>
          <c:order val="0"/>
          <c:tx>
            <c:strRef>
              <c:f>Tabelle1!$B$1</c:f>
              <c:strCache>
                <c:ptCount val="1"/>
                <c:pt idx="0">
                  <c:v>Datenreihe 1</c:v>
                </c:pt>
              </c:strCache>
            </c:strRef>
          </c:tx>
          <c:cat>
            <c:strRef>
              <c:f>Tabelle1!$A$2:$A$17</c:f>
              <c:strCache>
                <c:ptCount val="16"/>
                <c:pt idx="0">
                  <c:v>Kategorie 1</c:v>
                </c:pt>
                <c:pt idx="1">
                  <c:v>Kategorie 2</c:v>
                </c:pt>
                <c:pt idx="2">
                  <c:v>Kategorie 3</c:v>
                </c:pt>
                <c:pt idx="3">
                  <c:v>Kategorie 4</c:v>
                </c:pt>
                <c:pt idx="4">
                  <c:v>Kategorie 1</c:v>
                </c:pt>
                <c:pt idx="5">
                  <c:v>Kategorie 2</c:v>
                </c:pt>
                <c:pt idx="6">
                  <c:v>Kategorie 3</c:v>
                </c:pt>
                <c:pt idx="7">
                  <c:v>Kategorie 4</c:v>
                </c:pt>
                <c:pt idx="8">
                  <c:v>Kategorie 1</c:v>
                </c:pt>
                <c:pt idx="9">
                  <c:v>Kategorie 2</c:v>
                </c:pt>
                <c:pt idx="10">
                  <c:v>Kategorie 3</c:v>
                </c:pt>
                <c:pt idx="11">
                  <c:v>Kategorie 4</c:v>
                </c:pt>
                <c:pt idx="12">
                  <c:v>Kategorie 1</c:v>
                </c:pt>
                <c:pt idx="13">
                  <c:v>Kategorie 2</c:v>
                </c:pt>
                <c:pt idx="14">
                  <c:v>Kategorie 3</c:v>
                </c:pt>
                <c:pt idx="15">
                  <c:v>Kategorie 4</c:v>
                </c:pt>
              </c:strCache>
            </c:strRef>
          </c:cat>
          <c:val>
            <c:numRef>
              <c:f>Tabelle1!$B$2:$B$17</c:f>
              <c:numCache>
                <c:formatCode>General</c:formatCode>
                <c:ptCount val="16"/>
                <c:pt idx="0">
                  <c:v>4.3</c:v>
                </c:pt>
                <c:pt idx="1">
                  <c:v>2.5</c:v>
                </c:pt>
                <c:pt idx="2">
                  <c:v>3.5</c:v>
                </c:pt>
                <c:pt idx="3">
                  <c:v>4.5</c:v>
                </c:pt>
                <c:pt idx="4">
                  <c:v>4.3</c:v>
                </c:pt>
                <c:pt idx="5">
                  <c:v>2.5</c:v>
                </c:pt>
                <c:pt idx="6">
                  <c:v>22</c:v>
                </c:pt>
                <c:pt idx="7">
                  <c:v>4.5</c:v>
                </c:pt>
                <c:pt idx="8">
                  <c:v>4.3</c:v>
                </c:pt>
                <c:pt idx="9">
                  <c:v>2.5</c:v>
                </c:pt>
                <c:pt idx="10">
                  <c:v>3.5</c:v>
                </c:pt>
                <c:pt idx="11">
                  <c:v>4.5</c:v>
                </c:pt>
                <c:pt idx="12">
                  <c:v>21</c:v>
                </c:pt>
                <c:pt idx="13">
                  <c:v>2.5</c:v>
                </c:pt>
                <c:pt idx="14">
                  <c:v>3.5</c:v>
                </c:pt>
                <c:pt idx="15">
                  <c:v>4.5</c:v>
                </c:pt>
              </c:numCache>
            </c:numRef>
          </c:val>
          <c:smooth val="1"/>
        </c:ser>
        <c:ser>
          <c:idx val="1"/>
          <c:order val="1"/>
          <c:tx>
            <c:strRef>
              <c:f>Tabelle1!$C$1</c:f>
              <c:strCache>
                <c:ptCount val="1"/>
                <c:pt idx="0">
                  <c:v>Datenreihe 2</c:v>
                </c:pt>
              </c:strCache>
            </c:strRef>
          </c:tx>
          <c:cat>
            <c:strRef>
              <c:f>Tabelle1!$A$2:$A$17</c:f>
              <c:strCache>
                <c:ptCount val="16"/>
                <c:pt idx="0">
                  <c:v>Kategorie 1</c:v>
                </c:pt>
                <c:pt idx="1">
                  <c:v>Kategorie 2</c:v>
                </c:pt>
                <c:pt idx="2">
                  <c:v>Kategorie 3</c:v>
                </c:pt>
                <c:pt idx="3">
                  <c:v>Kategorie 4</c:v>
                </c:pt>
                <c:pt idx="4">
                  <c:v>Kategorie 1</c:v>
                </c:pt>
                <c:pt idx="5">
                  <c:v>Kategorie 2</c:v>
                </c:pt>
                <c:pt idx="6">
                  <c:v>Kategorie 3</c:v>
                </c:pt>
                <c:pt idx="7">
                  <c:v>Kategorie 4</c:v>
                </c:pt>
                <c:pt idx="8">
                  <c:v>Kategorie 1</c:v>
                </c:pt>
                <c:pt idx="9">
                  <c:v>Kategorie 2</c:v>
                </c:pt>
                <c:pt idx="10">
                  <c:v>Kategorie 3</c:v>
                </c:pt>
                <c:pt idx="11">
                  <c:v>Kategorie 4</c:v>
                </c:pt>
                <c:pt idx="12">
                  <c:v>Kategorie 1</c:v>
                </c:pt>
                <c:pt idx="13">
                  <c:v>Kategorie 2</c:v>
                </c:pt>
                <c:pt idx="14">
                  <c:v>Kategorie 3</c:v>
                </c:pt>
                <c:pt idx="15">
                  <c:v>Kategorie 4</c:v>
                </c:pt>
              </c:strCache>
            </c:strRef>
          </c:cat>
          <c:val>
            <c:numRef>
              <c:f>Tabelle1!$C$2:$C$17</c:f>
              <c:numCache>
                <c:formatCode>General</c:formatCode>
                <c:ptCount val="16"/>
                <c:pt idx="0">
                  <c:v>2.4</c:v>
                </c:pt>
                <c:pt idx="1">
                  <c:v>4.4000000000000004</c:v>
                </c:pt>
                <c:pt idx="2">
                  <c:v>1.8</c:v>
                </c:pt>
                <c:pt idx="3">
                  <c:v>2.8</c:v>
                </c:pt>
                <c:pt idx="4">
                  <c:v>2.4</c:v>
                </c:pt>
                <c:pt idx="5">
                  <c:v>4.4000000000000004</c:v>
                </c:pt>
                <c:pt idx="6">
                  <c:v>1.8</c:v>
                </c:pt>
                <c:pt idx="7">
                  <c:v>2.8</c:v>
                </c:pt>
                <c:pt idx="8">
                  <c:v>3</c:v>
                </c:pt>
                <c:pt idx="9">
                  <c:v>12</c:v>
                </c:pt>
                <c:pt idx="10">
                  <c:v>1.8</c:v>
                </c:pt>
                <c:pt idx="11">
                  <c:v>2.8</c:v>
                </c:pt>
                <c:pt idx="12">
                  <c:v>2.4</c:v>
                </c:pt>
                <c:pt idx="13">
                  <c:v>4.4000000000000004</c:v>
                </c:pt>
                <c:pt idx="14">
                  <c:v>1.8</c:v>
                </c:pt>
                <c:pt idx="15">
                  <c:v>2.8</c:v>
                </c:pt>
              </c:numCache>
            </c:numRef>
          </c:val>
          <c:smooth val="1"/>
        </c:ser>
        <c:ser>
          <c:idx val="2"/>
          <c:order val="2"/>
          <c:tx>
            <c:strRef>
              <c:f>Tabelle1!$D$1</c:f>
              <c:strCache>
                <c:ptCount val="1"/>
                <c:pt idx="0">
                  <c:v>Datenreihe 3</c:v>
                </c:pt>
              </c:strCache>
            </c:strRef>
          </c:tx>
          <c:cat>
            <c:strRef>
              <c:f>Tabelle1!$A$2:$A$17</c:f>
              <c:strCache>
                <c:ptCount val="16"/>
                <c:pt idx="0">
                  <c:v>Kategorie 1</c:v>
                </c:pt>
                <c:pt idx="1">
                  <c:v>Kategorie 2</c:v>
                </c:pt>
                <c:pt idx="2">
                  <c:v>Kategorie 3</c:v>
                </c:pt>
                <c:pt idx="3">
                  <c:v>Kategorie 4</c:v>
                </c:pt>
                <c:pt idx="4">
                  <c:v>Kategorie 1</c:v>
                </c:pt>
                <c:pt idx="5">
                  <c:v>Kategorie 2</c:v>
                </c:pt>
                <c:pt idx="6">
                  <c:v>Kategorie 3</c:v>
                </c:pt>
                <c:pt idx="7">
                  <c:v>Kategorie 4</c:v>
                </c:pt>
                <c:pt idx="8">
                  <c:v>Kategorie 1</c:v>
                </c:pt>
                <c:pt idx="9">
                  <c:v>Kategorie 2</c:v>
                </c:pt>
                <c:pt idx="10">
                  <c:v>Kategorie 3</c:v>
                </c:pt>
                <c:pt idx="11">
                  <c:v>Kategorie 4</c:v>
                </c:pt>
                <c:pt idx="12">
                  <c:v>Kategorie 1</c:v>
                </c:pt>
                <c:pt idx="13">
                  <c:v>Kategorie 2</c:v>
                </c:pt>
                <c:pt idx="14">
                  <c:v>Kategorie 3</c:v>
                </c:pt>
                <c:pt idx="15">
                  <c:v>Kategorie 4</c:v>
                </c:pt>
              </c:strCache>
            </c:strRef>
          </c:cat>
          <c:val>
            <c:numRef>
              <c:f>Tabelle1!$D$2:$D$17</c:f>
              <c:numCache>
                <c:formatCode>General</c:formatCode>
                <c:ptCount val="16"/>
                <c:pt idx="0">
                  <c:v>2</c:v>
                </c:pt>
                <c:pt idx="1">
                  <c:v>2</c:v>
                </c:pt>
                <c:pt idx="2">
                  <c:v>3</c:v>
                </c:pt>
                <c:pt idx="3">
                  <c:v>5</c:v>
                </c:pt>
                <c:pt idx="4">
                  <c:v>2</c:v>
                </c:pt>
                <c:pt idx="5">
                  <c:v>2</c:v>
                </c:pt>
                <c:pt idx="6">
                  <c:v>3</c:v>
                </c:pt>
                <c:pt idx="7">
                  <c:v>5</c:v>
                </c:pt>
                <c:pt idx="8">
                  <c:v>2</c:v>
                </c:pt>
                <c:pt idx="9">
                  <c:v>2</c:v>
                </c:pt>
                <c:pt idx="10">
                  <c:v>3</c:v>
                </c:pt>
                <c:pt idx="11">
                  <c:v>5</c:v>
                </c:pt>
                <c:pt idx="12">
                  <c:v>2</c:v>
                </c:pt>
                <c:pt idx="13">
                  <c:v>23</c:v>
                </c:pt>
                <c:pt idx="14">
                  <c:v>3</c:v>
                </c:pt>
                <c:pt idx="15">
                  <c:v>5</c:v>
                </c:pt>
              </c:numCache>
            </c:numRef>
          </c:val>
          <c:smooth val="1"/>
        </c:ser>
        <c:dLbls>
          <c:showLegendKey val="0"/>
          <c:showVal val="0"/>
          <c:showCatName val="0"/>
          <c:showSerName val="0"/>
          <c:showPercent val="0"/>
          <c:showBubbleSize val="0"/>
        </c:dLbls>
        <c:marker val="1"/>
        <c:smooth val="0"/>
        <c:axId val="301371392"/>
        <c:axId val="301372928"/>
      </c:lineChart>
      <c:catAx>
        <c:axId val="301371392"/>
        <c:scaling>
          <c:orientation val="minMax"/>
        </c:scaling>
        <c:delete val="1"/>
        <c:axPos val="b"/>
        <c:majorTickMark val="cross"/>
        <c:minorTickMark val="cross"/>
        <c:tickLblPos val="none"/>
        <c:crossAx val="301372928"/>
        <c:crosses val="autoZero"/>
        <c:auto val="1"/>
        <c:lblAlgn val="ctr"/>
        <c:lblOffset val="100"/>
        <c:noMultiLvlLbl val="1"/>
      </c:catAx>
      <c:valAx>
        <c:axId val="301372928"/>
        <c:scaling>
          <c:orientation val="minMax"/>
        </c:scaling>
        <c:delete val="1"/>
        <c:axPos val="l"/>
        <c:majorGridlines/>
        <c:numFmt formatCode="General" sourceLinked="1"/>
        <c:majorTickMark val="cross"/>
        <c:minorTickMark val="cross"/>
        <c:tickLblPos val="nextTo"/>
        <c:crossAx val="301371392"/>
        <c:crosses val="autoZero"/>
        <c:crossBetween val="between"/>
      </c:valAx>
    </c:plotArea>
    <c:plotVisOnly val="1"/>
    <c:dispBlanksAs val="gap"/>
    <c:showDLblsOverMax val="1"/>
  </c:chart>
  <c:txPr>
    <a:bodyPr/>
    <a:lstStyle/>
    <a:p>
      <a:pPr>
        <a:defRPr sz="1800"/>
      </a:pPr>
      <a:endParaRPr lang="de-DE"/>
    </a:p>
  </c:txPr>
  <c:externalData r:id="rId1">
    <c:autoUpdate val="1"/>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de-DE"/>
  <c:roundedCorners val="1"/>
  <c:style val="18"/>
  <c:chart>
    <c:autoTitleDeleted val="1"/>
    <c:plotArea>
      <c:layout/>
      <c:lineChart>
        <c:grouping val="standard"/>
        <c:varyColors val="1"/>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1"/>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1"/>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1"/>
        </c:ser>
        <c:dLbls>
          <c:showLegendKey val="0"/>
          <c:showVal val="0"/>
          <c:showCatName val="0"/>
          <c:showSerName val="0"/>
          <c:showPercent val="0"/>
          <c:showBubbleSize val="0"/>
        </c:dLbls>
        <c:marker val="1"/>
        <c:smooth val="0"/>
        <c:axId val="301752704"/>
        <c:axId val="301754240"/>
      </c:lineChart>
      <c:catAx>
        <c:axId val="301752704"/>
        <c:scaling>
          <c:orientation val="minMax"/>
        </c:scaling>
        <c:delete val="1"/>
        <c:axPos val="b"/>
        <c:majorTickMark val="cross"/>
        <c:minorTickMark val="cross"/>
        <c:tickLblPos val="none"/>
        <c:crossAx val="301754240"/>
        <c:crosses val="autoZero"/>
        <c:auto val="1"/>
        <c:lblAlgn val="ctr"/>
        <c:lblOffset val="100"/>
        <c:noMultiLvlLbl val="1"/>
      </c:catAx>
      <c:valAx>
        <c:axId val="301754240"/>
        <c:scaling>
          <c:orientation val="minMax"/>
        </c:scaling>
        <c:delete val="1"/>
        <c:axPos val="l"/>
        <c:majorGridlines/>
        <c:minorGridlines/>
        <c:numFmt formatCode="General" sourceLinked="1"/>
        <c:majorTickMark val="cross"/>
        <c:minorTickMark val="cross"/>
        <c:tickLblPos val="nextTo"/>
        <c:crossAx val="301752704"/>
        <c:crosses val="autoZero"/>
        <c:crossBetween val="between"/>
      </c:valAx>
    </c:plotArea>
    <c:plotVisOnly val="1"/>
    <c:dispBlanksAs val="gap"/>
    <c:showDLblsOverMax val="1"/>
  </c:chart>
  <c:txPr>
    <a:bodyPr/>
    <a:lstStyle/>
    <a:p>
      <a:pPr>
        <a:defRPr sz="1800"/>
      </a:pPr>
      <a:endParaRPr lang="de-DE"/>
    </a:p>
  </c:txPr>
  <c:externalData r:id="rId1">
    <c:autoUpdate val="1"/>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lineChart>
        <c:grouping val="stacked"/>
        <c:varyColors val="0"/>
        <c:ser>
          <c:idx val="0"/>
          <c:order val="0"/>
          <c:tx>
            <c:strRef>
              <c:f>Tabelle1!$B$1</c:f>
              <c:strCache>
                <c:ptCount val="1"/>
                <c:pt idx="0">
                  <c:v>Datenreihe 1</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2.4</c:v>
                </c:pt>
                <c:pt idx="1">
                  <c:v>4.4000000000000004</c:v>
                </c:pt>
                <c:pt idx="2">
                  <c:v>1.8</c:v>
                </c:pt>
                <c:pt idx="3">
                  <c:v>2.8</c:v>
                </c:pt>
                <c:pt idx="4">
                  <c:v>2</c:v>
                </c:pt>
                <c:pt idx="5">
                  <c:v>2.8</c:v>
                </c:pt>
                <c:pt idx="6">
                  <c:v>3</c:v>
                </c:pt>
                <c:pt idx="7">
                  <c:v>2.8</c:v>
                </c:pt>
                <c:pt idx="8">
                  <c:v>2.8</c:v>
                </c:pt>
                <c:pt idx="9">
                  <c:v>1</c:v>
                </c:pt>
                <c:pt idx="10">
                  <c:v>-2</c:v>
                </c:pt>
                <c:pt idx="11">
                  <c:v>-5</c:v>
                </c:pt>
                <c:pt idx="12">
                  <c:v>2.8</c:v>
                </c:pt>
                <c:pt idx="13">
                  <c:v>2.8</c:v>
                </c:pt>
                <c:pt idx="14">
                  <c:v>11</c:v>
                </c:pt>
                <c:pt idx="15">
                  <c:v>2.8</c:v>
                </c:pt>
                <c:pt idx="16">
                  <c:v>2.8</c:v>
                </c:pt>
              </c:numCache>
            </c:numRef>
          </c:val>
          <c:smooth val="0"/>
        </c:ser>
        <c:dLbls>
          <c:showLegendKey val="0"/>
          <c:showVal val="0"/>
          <c:showCatName val="0"/>
          <c:showSerName val="0"/>
          <c:showPercent val="0"/>
          <c:showBubbleSize val="0"/>
        </c:dLbls>
        <c:marker val="1"/>
        <c:smooth val="0"/>
        <c:axId val="301949312"/>
        <c:axId val="301950848"/>
      </c:lineChart>
      <c:catAx>
        <c:axId val="301949312"/>
        <c:scaling>
          <c:orientation val="minMax"/>
        </c:scaling>
        <c:delete val="0"/>
        <c:axPos val="b"/>
        <c:numFmt formatCode="General" sourceLinked="1"/>
        <c:majorTickMark val="out"/>
        <c:minorTickMark val="none"/>
        <c:tickLblPos val="nextTo"/>
        <c:crossAx val="301950848"/>
        <c:crosses val="autoZero"/>
        <c:auto val="1"/>
        <c:lblAlgn val="ctr"/>
        <c:lblOffset val="100"/>
        <c:noMultiLvlLbl val="0"/>
      </c:catAx>
      <c:valAx>
        <c:axId val="301950848"/>
        <c:scaling>
          <c:orientation val="minMax"/>
        </c:scaling>
        <c:delete val="1"/>
        <c:axPos val="l"/>
        <c:majorGridlines/>
        <c:numFmt formatCode="General" sourceLinked="1"/>
        <c:majorTickMark val="out"/>
        <c:minorTickMark val="none"/>
        <c:tickLblPos val="nextTo"/>
        <c:crossAx val="301949312"/>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2</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44</c:v>
                </c:pt>
                <c:pt idx="1">
                  <c:v>41</c:v>
                </c:pt>
                <c:pt idx="2">
                  <c:v>42</c:v>
                </c:pt>
                <c:pt idx="3">
                  <c:v>40</c:v>
                </c:pt>
                <c:pt idx="4">
                  <c:v>2.8</c:v>
                </c:pt>
                <c:pt idx="5">
                  <c:v>2.8</c:v>
                </c:pt>
                <c:pt idx="6">
                  <c:v>2.8</c:v>
                </c:pt>
                <c:pt idx="7">
                  <c:v>2.8</c:v>
                </c:pt>
                <c:pt idx="8">
                  <c:v>2.8</c:v>
                </c:pt>
                <c:pt idx="9">
                  <c:v>22</c:v>
                </c:pt>
                <c:pt idx="10">
                  <c:v>23</c:v>
                </c:pt>
                <c:pt idx="11">
                  <c:v>24</c:v>
                </c:pt>
                <c:pt idx="12">
                  <c:v>18</c:v>
                </c:pt>
                <c:pt idx="13">
                  <c:v>12</c:v>
                </c:pt>
                <c:pt idx="14">
                  <c:v>11</c:v>
                </c:pt>
                <c:pt idx="15">
                  <c:v>2.8</c:v>
                </c:pt>
                <c:pt idx="16">
                  <c:v>2.8</c:v>
                </c:pt>
              </c:numCache>
            </c:numRef>
          </c:val>
          <c:smooth val="0"/>
        </c:ser>
        <c:dLbls>
          <c:showLegendKey val="0"/>
          <c:showVal val="0"/>
          <c:showCatName val="0"/>
          <c:showSerName val="0"/>
          <c:showPercent val="0"/>
          <c:showBubbleSize val="0"/>
        </c:dLbls>
        <c:marker val="1"/>
        <c:smooth val="0"/>
        <c:axId val="302437120"/>
        <c:axId val="302438656"/>
      </c:lineChart>
      <c:catAx>
        <c:axId val="302437120"/>
        <c:scaling>
          <c:orientation val="minMax"/>
        </c:scaling>
        <c:delete val="0"/>
        <c:axPos val="b"/>
        <c:numFmt formatCode="General" sourceLinked="1"/>
        <c:majorTickMark val="out"/>
        <c:minorTickMark val="none"/>
        <c:tickLblPos val="nextTo"/>
        <c:crossAx val="302438656"/>
        <c:crosses val="autoZero"/>
        <c:auto val="1"/>
        <c:lblAlgn val="ctr"/>
        <c:lblOffset val="100"/>
        <c:noMultiLvlLbl val="0"/>
      </c:catAx>
      <c:valAx>
        <c:axId val="302438656"/>
        <c:scaling>
          <c:orientation val="minMax"/>
        </c:scaling>
        <c:delete val="1"/>
        <c:axPos val="l"/>
        <c:majorGridlines/>
        <c:numFmt formatCode="General" sourceLinked="1"/>
        <c:majorTickMark val="out"/>
        <c:minorTickMark val="none"/>
        <c:tickLblPos val="nextTo"/>
        <c:crossAx val="302437120"/>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9.6141079175484548E-2"/>
          <c:y val="0"/>
          <c:w val="0.68727052007771494"/>
          <c:h val="1"/>
        </c:manualLayout>
      </c:layout>
      <c:pieChart>
        <c:varyColors val="1"/>
        <c:ser>
          <c:idx val="0"/>
          <c:order val="0"/>
          <c:tx>
            <c:strRef>
              <c:f>Tabelle1!$B$1</c:f>
              <c:strCache>
                <c:ptCount val="1"/>
                <c:pt idx="0">
                  <c:v>Verkauf</c:v>
                </c:pt>
              </c:strCache>
            </c:strRef>
          </c:tx>
          <c:cat>
            <c:strRef>
              <c:f>Tabelle1!$A$2:$A$4</c:f>
              <c:strCache>
                <c:ptCount val="3"/>
                <c:pt idx="0">
                  <c:v>1. Quartal</c:v>
                </c:pt>
                <c:pt idx="1">
                  <c:v>2. Quartal</c:v>
                </c:pt>
                <c:pt idx="2">
                  <c:v>3. Quartal</c:v>
                </c:pt>
              </c:strCache>
            </c:strRef>
          </c:cat>
          <c:val>
            <c:numRef>
              <c:f>Tabelle1!$B$2:$B$4</c:f>
              <c:numCache>
                <c:formatCode>General</c:formatCode>
                <c:ptCount val="3"/>
                <c:pt idx="0">
                  <c:v>8.1999999999999993</c:v>
                </c:pt>
                <c:pt idx="1">
                  <c:v>3.2</c:v>
                </c:pt>
                <c:pt idx="2">
                  <c:v>1.4</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de-DE"/>
    </a:p>
  </c:txPr>
  <c:externalData r:id="rId1">
    <c:autoUpdate val="1"/>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1"/>
  <c:lang val="de-DE"/>
  <c:roundedCorners val="1"/>
  <c:style val="2"/>
  <c:chart>
    <c:autoTitleDeleted val="1"/>
    <c:plotArea>
      <c:layout/>
      <c:lineChart>
        <c:grouping val="standard"/>
        <c:varyColors val="1"/>
        <c:ser>
          <c:idx val="0"/>
          <c:order val="0"/>
          <c:tx>
            <c:strRef>
              <c:f>Tabelle1!$B$1</c:f>
              <c:strCache>
                <c:ptCount val="1"/>
                <c:pt idx="0">
                  <c:v>Datenreihe 1</c:v>
                </c:pt>
              </c:strCache>
            </c:strRef>
          </c:tx>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1"/>
        </c:ser>
        <c:ser>
          <c:idx val="1"/>
          <c:order val="1"/>
          <c:tx>
            <c:strRef>
              <c:f>Tabelle1!$C$1</c:f>
              <c:strCache>
                <c:ptCount val="1"/>
                <c:pt idx="0">
                  <c:v>Datenreihe 2</c:v>
                </c:pt>
              </c:strCache>
            </c:strRef>
          </c:tx>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1"/>
        </c:ser>
        <c:ser>
          <c:idx val="2"/>
          <c:order val="2"/>
          <c:tx>
            <c:strRef>
              <c:f>Tabelle1!$D$1</c:f>
              <c:strCache>
                <c:ptCount val="1"/>
                <c:pt idx="0">
                  <c:v>Datenreihe 3</c:v>
                </c:pt>
              </c:strCache>
            </c:strRef>
          </c:tx>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1"/>
        </c:ser>
        <c:dLbls>
          <c:showLegendKey val="0"/>
          <c:showVal val="0"/>
          <c:showCatName val="0"/>
          <c:showSerName val="0"/>
          <c:showPercent val="0"/>
          <c:showBubbleSize val="0"/>
        </c:dLbls>
        <c:marker val="1"/>
        <c:smooth val="0"/>
        <c:axId val="338489728"/>
        <c:axId val="338492416"/>
      </c:lineChart>
      <c:catAx>
        <c:axId val="338489728"/>
        <c:scaling>
          <c:orientation val="minMax"/>
        </c:scaling>
        <c:delete val="1"/>
        <c:axPos val="b"/>
        <c:majorTickMark val="cross"/>
        <c:minorTickMark val="cross"/>
        <c:tickLblPos val="none"/>
        <c:crossAx val="338492416"/>
        <c:crosses val="autoZero"/>
        <c:auto val="1"/>
        <c:lblAlgn val="ctr"/>
        <c:lblOffset val="100"/>
        <c:noMultiLvlLbl val="1"/>
      </c:catAx>
      <c:valAx>
        <c:axId val="338492416"/>
        <c:scaling>
          <c:orientation val="minMax"/>
        </c:scaling>
        <c:delete val="1"/>
        <c:axPos val="l"/>
        <c:majorGridlines/>
        <c:numFmt formatCode="General" sourceLinked="1"/>
        <c:majorTickMark val="cross"/>
        <c:minorTickMark val="cross"/>
        <c:tickLblPos val="nextTo"/>
        <c:crossAx val="338489728"/>
        <c:crosses val="autoZero"/>
        <c:crossBetween val="between"/>
      </c:valAx>
    </c:plotArea>
    <c:plotVisOnly val="1"/>
    <c:dispBlanksAs val="gap"/>
    <c:showDLblsOverMax val="1"/>
  </c:chart>
  <c:txPr>
    <a:bodyPr/>
    <a:lstStyle/>
    <a:p>
      <a:pPr>
        <a:defRPr sz="1800"/>
      </a:pPr>
      <a:endParaRPr lang="de-DE"/>
    </a:p>
  </c:txPr>
  <c:externalData r:id="rId1">
    <c:autoUpdate val="1"/>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lineChart>
        <c:grouping val="stacked"/>
        <c:varyColors val="0"/>
        <c:ser>
          <c:idx val="0"/>
          <c:order val="0"/>
          <c:tx>
            <c:strRef>
              <c:f>Tabelle1!$B$1</c:f>
              <c:strCache>
                <c:ptCount val="1"/>
                <c:pt idx="0">
                  <c:v>Datenreihe 1</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2.4</c:v>
                </c:pt>
                <c:pt idx="1">
                  <c:v>4.4000000000000004</c:v>
                </c:pt>
                <c:pt idx="2">
                  <c:v>1.8</c:v>
                </c:pt>
                <c:pt idx="3">
                  <c:v>2.8</c:v>
                </c:pt>
                <c:pt idx="4">
                  <c:v>2</c:v>
                </c:pt>
                <c:pt idx="5">
                  <c:v>2.8</c:v>
                </c:pt>
                <c:pt idx="6">
                  <c:v>3</c:v>
                </c:pt>
                <c:pt idx="7">
                  <c:v>2.8</c:v>
                </c:pt>
                <c:pt idx="8">
                  <c:v>2.8</c:v>
                </c:pt>
                <c:pt idx="9">
                  <c:v>1</c:v>
                </c:pt>
                <c:pt idx="10">
                  <c:v>-2</c:v>
                </c:pt>
                <c:pt idx="11">
                  <c:v>-5</c:v>
                </c:pt>
                <c:pt idx="12">
                  <c:v>2.8</c:v>
                </c:pt>
                <c:pt idx="13">
                  <c:v>2.8</c:v>
                </c:pt>
                <c:pt idx="14">
                  <c:v>11</c:v>
                </c:pt>
                <c:pt idx="15">
                  <c:v>2.8</c:v>
                </c:pt>
                <c:pt idx="16">
                  <c:v>2.8</c:v>
                </c:pt>
              </c:numCache>
            </c:numRef>
          </c:val>
          <c:smooth val="0"/>
        </c:ser>
        <c:dLbls>
          <c:showLegendKey val="0"/>
          <c:showVal val="0"/>
          <c:showCatName val="0"/>
          <c:showSerName val="0"/>
          <c:showPercent val="0"/>
          <c:showBubbleSize val="0"/>
        </c:dLbls>
        <c:marker val="1"/>
        <c:smooth val="0"/>
        <c:axId val="338102528"/>
        <c:axId val="338295040"/>
      </c:lineChart>
      <c:catAx>
        <c:axId val="338102528"/>
        <c:scaling>
          <c:orientation val="minMax"/>
        </c:scaling>
        <c:delete val="0"/>
        <c:axPos val="b"/>
        <c:numFmt formatCode="General" sourceLinked="1"/>
        <c:majorTickMark val="out"/>
        <c:minorTickMark val="none"/>
        <c:tickLblPos val="nextTo"/>
        <c:crossAx val="338295040"/>
        <c:crosses val="autoZero"/>
        <c:auto val="1"/>
        <c:lblAlgn val="ctr"/>
        <c:lblOffset val="100"/>
        <c:noMultiLvlLbl val="0"/>
      </c:catAx>
      <c:valAx>
        <c:axId val="338295040"/>
        <c:scaling>
          <c:orientation val="minMax"/>
        </c:scaling>
        <c:delete val="0"/>
        <c:axPos val="l"/>
        <c:majorGridlines/>
        <c:numFmt formatCode="General" sourceLinked="1"/>
        <c:majorTickMark val="out"/>
        <c:minorTickMark val="none"/>
        <c:tickLblPos val="nextTo"/>
        <c:crossAx val="338102528"/>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2</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44</c:v>
                </c:pt>
                <c:pt idx="1">
                  <c:v>41</c:v>
                </c:pt>
                <c:pt idx="2">
                  <c:v>42</c:v>
                </c:pt>
                <c:pt idx="3">
                  <c:v>40</c:v>
                </c:pt>
                <c:pt idx="4">
                  <c:v>2.8</c:v>
                </c:pt>
                <c:pt idx="5">
                  <c:v>2.8</c:v>
                </c:pt>
                <c:pt idx="6">
                  <c:v>2.8</c:v>
                </c:pt>
                <c:pt idx="7">
                  <c:v>2.8</c:v>
                </c:pt>
                <c:pt idx="8">
                  <c:v>2.8</c:v>
                </c:pt>
                <c:pt idx="9">
                  <c:v>22</c:v>
                </c:pt>
                <c:pt idx="10">
                  <c:v>23</c:v>
                </c:pt>
                <c:pt idx="11">
                  <c:v>24</c:v>
                </c:pt>
                <c:pt idx="12">
                  <c:v>18</c:v>
                </c:pt>
                <c:pt idx="13">
                  <c:v>12</c:v>
                </c:pt>
                <c:pt idx="14">
                  <c:v>11</c:v>
                </c:pt>
                <c:pt idx="15">
                  <c:v>2.8</c:v>
                </c:pt>
                <c:pt idx="16">
                  <c:v>2.8</c:v>
                </c:pt>
              </c:numCache>
            </c:numRef>
          </c:val>
          <c:smooth val="0"/>
        </c:ser>
        <c:dLbls>
          <c:showLegendKey val="0"/>
          <c:showVal val="0"/>
          <c:showCatName val="0"/>
          <c:showSerName val="0"/>
          <c:showPercent val="0"/>
          <c:showBubbleSize val="0"/>
        </c:dLbls>
        <c:marker val="1"/>
        <c:smooth val="0"/>
        <c:axId val="342422656"/>
        <c:axId val="342424192"/>
      </c:lineChart>
      <c:catAx>
        <c:axId val="342422656"/>
        <c:scaling>
          <c:orientation val="minMax"/>
        </c:scaling>
        <c:delete val="0"/>
        <c:axPos val="b"/>
        <c:numFmt formatCode="General" sourceLinked="1"/>
        <c:majorTickMark val="out"/>
        <c:minorTickMark val="none"/>
        <c:tickLblPos val="nextTo"/>
        <c:crossAx val="342424192"/>
        <c:crosses val="autoZero"/>
        <c:auto val="1"/>
        <c:lblAlgn val="ctr"/>
        <c:lblOffset val="100"/>
        <c:noMultiLvlLbl val="0"/>
      </c:catAx>
      <c:valAx>
        <c:axId val="342424192"/>
        <c:scaling>
          <c:orientation val="minMax"/>
        </c:scaling>
        <c:delete val="0"/>
        <c:axPos val="l"/>
        <c:majorGridlines/>
        <c:numFmt formatCode="General" sourceLinked="1"/>
        <c:majorTickMark val="out"/>
        <c:minorTickMark val="none"/>
        <c:tickLblPos val="nextTo"/>
        <c:crossAx val="342422656"/>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1"/>
  <c:lang val="de-DE"/>
  <c:roundedCorners val="1"/>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pieChart>
        <c:varyColors val="1"/>
        <c:ser>
          <c:idx val="0"/>
          <c:order val="0"/>
          <c:tx>
            <c:strRef>
              <c:f>Tabelle1!$B$1</c:f>
              <c:strCache>
                <c:ptCount val="1"/>
                <c:pt idx="0">
                  <c:v>Verkauf</c:v>
                </c:pt>
              </c:strCache>
            </c:strRef>
          </c:tx>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1"/>
  </c:chart>
  <c:txPr>
    <a:bodyPr/>
    <a:lstStyle/>
    <a:p>
      <a:pPr>
        <a:defRPr sz="1800"/>
      </a:pPr>
      <a:endParaRPr lang="de-DE"/>
    </a:p>
  </c:txPr>
  <c:externalData r:id="rId1">
    <c:autoUpdate val="1"/>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1"/>
  <c:lang val="de-DE"/>
  <c:roundedCorners val="1"/>
  <mc:AlternateContent xmlns:mc="http://schemas.openxmlformats.org/markup-compatibility/2006">
    <mc:Choice xmlns:c14="http://schemas.microsoft.com/office/drawing/2007/8/2/chart" Requires="c14">
      <c14:style val="146"/>
    </mc:Choice>
    <mc:Fallback>
      <c:style val="46"/>
    </mc:Fallback>
  </mc:AlternateContent>
  <c:chart>
    <c:autoTitleDeleted val="1"/>
    <c:view3D>
      <c:rotX val="40"/>
      <c:rotY val="60"/>
      <c:rAngAx val="1"/>
    </c:view3D>
    <c:floor>
      <c:thickness val="0"/>
    </c:floor>
    <c:sideWall>
      <c:thickness val="0"/>
    </c:sideWall>
    <c:backWall>
      <c:thickness val="0"/>
    </c:backWall>
    <c:plotArea>
      <c:layout/>
      <c:bar3DChart>
        <c:barDir val="col"/>
        <c:grouping val="clustered"/>
        <c:varyColors val="1"/>
        <c:ser>
          <c:idx val="0"/>
          <c:order val="0"/>
          <c:tx>
            <c:strRef>
              <c:f>Tabelle1!$B$1</c:f>
              <c:strCache>
                <c:ptCount val="1"/>
                <c:pt idx="0">
                  <c:v>Datenreihe 1</c:v>
                </c:pt>
              </c:strCache>
            </c:strRef>
          </c:tx>
          <c:invertIfNegative val="1"/>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c14:spPr>
              </c14:invertSolidFillFmt>
            </c:ext>
          </c:extLst>
        </c:ser>
        <c:ser>
          <c:idx val="1"/>
          <c:order val="1"/>
          <c:tx>
            <c:strRef>
              <c:f>Tabelle1!$C$1</c:f>
              <c:strCache>
                <c:ptCount val="1"/>
                <c:pt idx="0">
                  <c:v>Datenreihe 2</c:v>
                </c:pt>
              </c:strCache>
            </c:strRef>
          </c:tx>
          <c:invertIfNegative val="1"/>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c14:spPr>
              </c14:invertSolidFillFmt>
            </c:ext>
          </c:extLst>
        </c:ser>
        <c:ser>
          <c:idx val="2"/>
          <c:order val="2"/>
          <c:tx>
            <c:strRef>
              <c:f>Tabelle1!$D$1</c:f>
              <c:strCache>
                <c:ptCount val="1"/>
                <c:pt idx="0">
                  <c:v>Datenreihe 3</c:v>
                </c:pt>
              </c:strCache>
            </c:strRef>
          </c:tx>
          <c:invertIfNegative val="1"/>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c14:spPr>
              </c14:invertSolidFillFmt>
            </c:ext>
          </c:extLst>
        </c:ser>
        <c:dLbls>
          <c:showLegendKey val="0"/>
          <c:showVal val="0"/>
          <c:showCatName val="0"/>
          <c:showSerName val="0"/>
          <c:showPercent val="0"/>
          <c:showBubbleSize val="0"/>
        </c:dLbls>
        <c:gapWidth val="150"/>
        <c:shape val="cone"/>
        <c:axId val="316706176"/>
        <c:axId val="319997056"/>
        <c:axId val="0"/>
      </c:bar3DChart>
      <c:catAx>
        <c:axId val="316706176"/>
        <c:scaling>
          <c:orientation val="minMax"/>
        </c:scaling>
        <c:delete val="1"/>
        <c:axPos val="b"/>
        <c:majorTickMark val="cross"/>
        <c:minorTickMark val="cross"/>
        <c:tickLblPos val="none"/>
        <c:crossAx val="319997056"/>
        <c:crosses val="autoZero"/>
        <c:auto val="1"/>
        <c:lblAlgn val="ctr"/>
        <c:lblOffset val="100"/>
        <c:noMultiLvlLbl val="1"/>
      </c:catAx>
      <c:valAx>
        <c:axId val="319997056"/>
        <c:scaling>
          <c:orientation val="minMax"/>
        </c:scaling>
        <c:delete val="1"/>
        <c:axPos val="l"/>
        <c:majorGridlines/>
        <c:numFmt formatCode="General" sourceLinked="1"/>
        <c:majorTickMark val="cross"/>
        <c:minorTickMark val="cross"/>
        <c:tickLblPos val="nextTo"/>
        <c:crossAx val="316706176"/>
        <c:crosses val="autoZero"/>
        <c:crossBetween val="between"/>
      </c:valAx>
    </c:plotArea>
    <c:plotVisOnly val="1"/>
    <c:dispBlanksAs val="gap"/>
    <c:showDLblsOverMax val="1"/>
  </c:chart>
  <c:txPr>
    <a:bodyPr/>
    <a:lstStyle/>
    <a:p>
      <a:pPr>
        <a:defRPr sz="1800"/>
      </a:pPr>
      <a:endParaRPr lang="de-DE"/>
    </a:p>
  </c:txPr>
  <c:externalData r:id="rId1">
    <c:autoUpdate val="1"/>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47"/>
    </mc:Choice>
    <mc:Fallback>
      <c:style val="47"/>
    </mc:Fallback>
  </mc:AlternateContent>
  <c:chart>
    <c:autoTitleDeleted val="1"/>
    <c:plotArea>
      <c:layout/>
      <c:lineChart>
        <c:grouping val="stacked"/>
        <c:varyColors val="0"/>
        <c:ser>
          <c:idx val="0"/>
          <c:order val="0"/>
          <c:tx>
            <c:strRef>
              <c:f>Tabelle1!$B$1</c:f>
              <c:strCache>
                <c:ptCount val="1"/>
                <c:pt idx="0">
                  <c:v>Datenreihe 1</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2.4</c:v>
                </c:pt>
                <c:pt idx="1">
                  <c:v>4.4000000000000004</c:v>
                </c:pt>
                <c:pt idx="2">
                  <c:v>1.8</c:v>
                </c:pt>
                <c:pt idx="3">
                  <c:v>2.8</c:v>
                </c:pt>
                <c:pt idx="4">
                  <c:v>2</c:v>
                </c:pt>
                <c:pt idx="5">
                  <c:v>2.8</c:v>
                </c:pt>
                <c:pt idx="6">
                  <c:v>3</c:v>
                </c:pt>
                <c:pt idx="7">
                  <c:v>2.8</c:v>
                </c:pt>
                <c:pt idx="8">
                  <c:v>2.8</c:v>
                </c:pt>
                <c:pt idx="9">
                  <c:v>1</c:v>
                </c:pt>
                <c:pt idx="10">
                  <c:v>-2</c:v>
                </c:pt>
                <c:pt idx="11">
                  <c:v>-5</c:v>
                </c:pt>
                <c:pt idx="12">
                  <c:v>2.8</c:v>
                </c:pt>
                <c:pt idx="13">
                  <c:v>2.8</c:v>
                </c:pt>
                <c:pt idx="14">
                  <c:v>11</c:v>
                </c:pt>
                <c:pt idx="15">
                  <c:v>2.8</c:v>
                </c:pt>
                <c:pt idx="16">
                  <c:v>2.8</c:v>
                </c:pt>
              </c:numCache>
            </c:numRef>
          </c:val>
          <c:smooth val="0"/>
        </c:ser>
        <c:dLbls>
          <c:showLegendKey val="0"/>
          <c:showVal val="0"/>
          <c:showCatName val="0"/>
          <c:showSerName val="0"/>
          <c:showPercent val="0"/>
          <c:showBubbleSize val="0"/>
        </c:dLbls>
        <c:marker val="1"/>
        <c:smooth val="0"/>
        <c:axId val="117363456"/>
        <c:axId val="124767616"/>
      </c:lineChart>
      <c:catAx>
        <c:axId val="117363456"/>
        <c:scaling>
          <c:orientation val="minMax"/>
        </c:scaling>
        <c:delete val="0"/>
        <c:axPos val="b"/>
        <c:numFmt formatCode="General" sourceLinked="1"/>
        <c:majorTickMark val="out"/>
        <c:minorTickMark val="none"/>
        <c:tickLblPos val="nextTo"/>
        <c:crossAx val="124767616"/>
        <c:crosses val="autoZero"/>
        <c:auto val="1"/>
        <c:lblAlgn val="ctr"/>
        <c:lblOffset val="100"/>
        <c:noMultiLvlLbl val="0"/>
      </c:catAx>
      <c:valAx>
        <c:axId val="124767616"/>
        <c:scaling>
          <c:orientation val="minMax"/>
        </c:scaling>
        <c:delete val="0"/>
        <c:axPos val="l"/>
        <c:majorGridlines/>
        <c:numFmt formatCode="General" sourceLinked="1"/>
        <c:majorTickMark val="out"/>
        <c:minorTickMark val="none"/>
        <c:tickLblPos val="nextTo"/>
        <c:crossAx val="117363456"/>
        <c:crosses val="autoZero"/>
        <c:crossBetween val="between"/>
      </c:valAx>
    </c:plotArea>
    <c:plotVisOnly val="1"/>
    <c:dispBlanksAs val="gap"/>
    <c:showDLblsOverMax val="0"/>
  </c:chart>
  <c:txPr>
    <a:bodyPr/>
    <a:lstStyle/>
    <a:p>
      <a:pPr>
        <a:defRPr sz="1100"/>
      </a:pPr>
      <a:endParaRPr lang="de-DE"/>
    </a:p>
  </c:txPr>
  <c:externalData r:id="rId1">
    <c:autoUpdate val="1"/>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45"/>
    </mc:Choice>
    <mc:Fallback>
      <c:style val="45"/>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dLbls>
          <c:showLegendKey val="0"/>
          <c:showVal val="0"/>
          <c:showCatName val="0"/>
          <c:showSerName val="0"/>
          <c:showPercent val="0"/>
          <c:showBubbleSize val="0"/>
        </c:dLbls>
        <c:marker val="1"/>
        <c:smooth val="0"/>
        <c:axId val="342742912"/>
        <c:axId val="342744448"/>
      </c:lineChart>
      <c:catAx>
        <c:axId val="342742912"/>
        <c:scaling>
          <c:orientation val="minMax"/>
        </c:scaling>
        <c:delete val="0"/>
        <c:axPos val="b"/>
        <c:numFmt formatCode="General" sourceLinked="1"/>
        <c:majorTickMark val="out"/>
        <c:minorTickMark val="none"/>
        <c:tickLblPos val="nextTo"/>
        <c:crossAx val="342744448"/>
        <c:crosses val="autoZero"/>
        <c:auto val="1"/>
        <c:lblAlgn val="ctr"/>
        <c:lblOffset val="100"/>
        <c:noMultiLvlLbl val="0"/>
      </c:catAx>
      <c:valAx>
        <c:axId val="342744448"/>
        <c:scaling>
          <c:orientation val="minMax"/>
        </c:scaling>
        <c:delete val="0"/>
        <c:axPos val="l"/>
        <c:majorGridlines/>
        <c:numFmt formatCode="General" sourceLinked="1"/>
        <c:majorTickMark val="out"/>
        <c:minorTickMark val="none"/>
        <c:tickLblPos val="nextTo"/>
        <c:crossAx val="342742912"/>
        <c:crosses val="autoZero"/>
        <c:crossBetween val="between"/>
      </c:valAx>
    </c:plotArea>
    <c:plotVisOnly val="1"/>
    <c:dispBlanksAs val="gap"/>
    <c:showDLblsOverMax val="0"/>
  </c:chart>
  <c:txPr>
    <a:bodyPr/>
    <a:lstStyle/>
    <a:p>
      <a:pPr>
        <a:defRPr sz="1100"/>
      </a:pPr>
      <a:endParaRPr lang="de-DE"/>
    </a:p>
  </c:txPr>
  <c:externalData r:id="rId1">
    <c:autoUpdate val="1"/>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45"/>
    </mc:Choice>
    <mc:Fallback>
      <c:style val="45"/>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dLbls>
          <c:showLegendKey val="0"/>
          <c:showVal val="0"/>
          <c:showCatName val="0"/>
          <c:showSerName val="0"/>
          <c:showPercent val="0"/>
          <c:showBubbleSize val="0"/>
        </c:dLbls>
        <c:marker val="1"/>
        <c:smooth val="0"/>
        <c:axId val="124802944"/>
        <c:axId val="145641472"/>
      </c:lineChart>
      <c:catAx>
        <c:axId val="124802944"/>
        <c:scaling>
          <c:orientation val="minMax"/>
        </c:scaling>
        <c:delete val="0"/>
        <c:axPos val="b"/>
        <c:numFmt formatCode="General" sourceLinked="1"/>
        <c:majorTickMark val="out"/>
        <c:minorTickMark val="none"/>
        <c:tickLblPos val="nextTo"/>
        <c:crossAx val="145641472"/>
        <c:crosses val="autoZero"/>
        <c:auto val="1"/>
        <c:lblAlgn val="ctr"/>
        <c:lblOffset val="100"/>
        <c:noMultiLvlLbl val="0"/>
      </c:catAx>
      <c:valAx>
        <c:axId val="145641472"/>
        <c:scaling>
          <c:orientation val="minMax"/>
        </c:scaling>
        <c:delete val="0"/>
        <c:axPos val="l"/>
        <c:majorGridlines/>
        <c:numFmt formatCode="General" sourceLinked="1"/>
        <c:majorTickMark val="out"/>
        <c:minorTickMark val="none"/>
        <c:tickLblPos val="nextTo"/>
        <c:crossAx val="124802944"/>
        <c:crosses val="autoZero"/>
        <c:crossBetween val="between"/>
      </c:valAx>
    </c:plotArea>
    <c:plotVisOnly val="1"/>
    <c:dispBlanksAs val="gap"/>
    <c:showDLblsOverMax val="0"/>
  </c:chart>
  <c:txPr>
    <a:bodyPr/>
    <a:lstStyle/>
    <a:p>
      <a:pPr>
        <a:defRPr sz="1100"/>
      </a:pPr>
      <a:endParaRPr lang="de-DE"/>
    </a:p>
  </c:txPr>
  <c:externalData r:id="rId1">
    <c:autoUpdate val="1"/>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pieChart>
        <c:varyColors val="1"/>
        <c:ser>
          <c:idx val="0"/>
          <c:order val="0"/>
          <c:tx>
            <c:strRef>
              <c:f>Tabelle1!$B$1</c:f>
              <c:strCache>
                <c:ptCount val="1"/>
                <c:pt idx="0">
                  <c:v>Verkauf</c:v>
                </c:pt>
              </c:strCache>
            </c:strRef>
          </c:tx>
          <c:explosion val="3"/>
          <c:cat>
            <c:strRef>
              <c:f>Tabelle1!$A$2:$A$4</c:f>
              <c:strCache>
                <c:ptCount val="3"/>
                <c:pt idx="0">
                  <c:v>1. Quartal</c:v>
                </c:pt>
                <c:pt idx="1">
                  <c:v>2. Quartal</c:v>
                </c:pt>
                <c:pt idx="2">
                  <c:v>3. Quartal</c:v>
                </c:pt>
              </c:strCache>
            </c:strRef>
          </c:cat>
          <c:val>
            <c:numRef>
              <c:f>Tabelle1!$B$2:$B$4</c:f>
              <c:numCache>
                <c:formatCode>General</c:formatCode>
                <c:ptCount val="3"/>
                <c:pt idx="0">
                  <c:v>8.1999999999999993</c:v>
                </c:pt>
                <c:pt idx="1">
                  <c:v>3.2</c:v>
                </c:pt>
                <c:pt idx="2">
                  <c:v>1.4</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de-DE"/>
    </a:p>
  </c:txPr>
  <c:externalData r:id="rId1">
    <c:autoUpdate val="1"/>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lineChart>
        <c:grouping val="stacked"/>
        <c:varyColors val="0"/>
        <c:ser>
          <c:idx val="0"/>
          <c:order val="0"/>
          <c:tx>
            <c:strRef>
              <c:f>Tabelle1!$B$1</c:f>
              <c:strCache>
                <c:ptCount val="1"/>
                <c:pt idx="0">
                  <c:v>Datenreihe 1</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2.4</c:v>
                </c:pt>
                <c:pt idx="1">
                  <c:v>4.4000000000000004</c:v>
                </c:pt>
                <c:pt idx="2">
                  <c:v>1.8</c:v>
                </c:pt>
                <c:pt idx="3">
                  <c:v>2.8</c:v>
                </c:pt>
                <c:pt idx="4">
                  <c:v>2</c:v>
                </c:pt>
                <c:pt idx="5">
                  <c:v>2.8</c:v>
                </c:pt>
                <c:pt idx="6">
                  <c:v>3</c:v>
                </c:pt>
                <c:pt idx="7">
                  <c:v>2.8</c:v>
                </c:pt>
                <c:pt idx="8">
                  <c:v>2.8</c:v>
                </c:pt>
                <c:pt idx="9">
                  <c:v>1</c:v>
                </c:pt>
                <c:pt idx="10">
                  <c:v>-2</c:v>
                </c:pt>
                <c:pt idx="11">
                  <c:v>-5</c:v>
                </c:pt>
                <c:pt idx="12">
                  <c:v>2.8</c:v>
                </c:pt>
                <c:pt idx="13">
                  <c:v>2.8</c:v>
                </c:pt>
                <c:pt idx="14">
                  <c:v>11</c:v>
                </c:pt>
                <c:pt idx="15">
                  <c:v>2.8</c:v>
                </c:pt>
                <c:pt idx="16">
                  <c:v>2.8</c:v>
                </c:pt>
              </c:numCache>
            </c:numRef>
          </c:val>
          <c:smooth val="0"/>
        </c:ser>
        <c:dLbls>
          <c:showLegendKey val="0"/>
          <c:showVal val="0"/>
          <c:showCatName val="0"/>
          <c:showSerName val="0"/>
          <c:showPercent val="0"/>
          <c:showBubbleSize val="0"/>
        </c:dLbls>
        <c:marker val="1"/>
        <c:smooth val="0"/>
        <c:axId val="165720448"/>
        <c:axId val="166931072"/>
      </c:lineChart>
      <c:catAx>
        <c:axId val="165720448"/>
        <c:scaling>
          <c:orientation val="minMax"/>
        </c:scaling>
        <c:delete val="0"/>
        <c:axPos val="b"/>
        <c:numFmt formatCode="General" sourceLinked="1"/>
        <c:majorTickMark val="out"/>
        <c:minorTickMark val="none"/>
        <c:tickLblPos val="nextTo"/>
        <c:crossAx val="166931072"/>
        <c:crosses val="autoZero"/>
        <c:auto val="1"/>
        <c:lblAlgn val="ctr"/>
        <c:lblOffset val="100"/>
        <c:noMultiLvlLbl val="0"/>
      </c:catAx>
      <c:valAx>
        <c:axId val="166931072"/>
        <c:scaling>
          <c:orientation val="minMax"/>
        </c:scaling>
        <c:delete val="0"/>
        <c:axPos val="l"/>
        <c:majorGridlines/>
        <c:numFmt formatCode="General" sourceLinked="1"/>
        <c:majorTickMark val="out"/>
        <c:minorTickMark val="none"/>
        <c:tickLblPos val="nextTo"/>
        <c:crossAx val="165720448"/>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2</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44</c:v>
                </c:pt>
                <c:pt idx="1">
                  <c:v>41</c:v>
                </c:pt>
                <c:pt idx="2">
                  <c:v>42</c:v>
                </c:pt>
                <c:pt idx="3">
                  <c:v>40</c:v>
                </c:pt>
                <c:pt idx="4">
                  <c:v>2.8</c:v>
                </c:pt>
                <c:pt idx="5">
                  <c:v>2.8</c:v>
                </c:pt>
                <c:pt idx="6">
                  <c:v>2.8</c:v>
                </c:pt>
                <c:pt idx="7">
                  <c:v>2.8</c:v>
                </c:pt>
                <c:pt idx="8">
                  <c:v>2.8</c:v>
                </c:pt>
                <c:pt idx="9">
                  <c:v>22</c:v>
                </c:pt>
                <c:pt idx="10">
                  <c:v>23</c:v>
                </c:pt>
                <c:pt idx="11">
                  <c:v>24</c:v>
                </c:pt>
                <c:pt idx="12">
                  <c:v>18</c:v>
                </c:pt>
                <c:pt idx="13">
                  <c:v>12</c:v>
                </c:pt>
                <c:pt idx="14">
                  <c:v>11</c:v>
                </c:pt>
                <c:pt idx="15">
                  <c:v>2.8</c:v>
                </c:pt>
                <c:pt idx="16">
                  <c:v>2.8</c:v>
                </c:pt>
              </c:numCache>
            </c:numRef>
          </c:val>
          <c:smooth val="0"/>
        </c:ser>
        <c:dLbls>
          <c:showLegendKey val="0"/>
          <c:showVal val="0"/>
          <c:showCatName val="0"/>
          <c:showSerName val="0"/>
          <c:showPercent val="0"/>
          <c:showBubbleSize val="0"/>
        </c:dLbls>
        <c:marker val="1"/>
        <c:smooth val="0"/>
        <c:axId val="166979072"/>
        <c:axId val="166980992"/>
      </c:lineChart>
      <c:catAx>
        <c:axId val="166979072"/>
        <c:scaling>
          <c:orientation val="minMax"/>
        </c:scaling>
        <c:delete val="0"/>
        <c:axPos val="b"/>
        <c:numFmt formatCode="General" sourceLinked="1"/>
        <c:majorTickMark val="out"/>
        <c:minorTickMark val="none"/>
        <c:tickLblPos val="nextTo"/>
        <c:crossAx val="166980992"/>
        <c:crosses val="autoZero"/>
        <c:auto val="1"/>
        <c:lblAlgn val="ctr"/>
        <c:lblOffset val="100"/>
        <c:noMultiLvlLbl val="0"/>
      </c:catAx>
      <c:valAx>
        <c:axId val="166980992"/>
        <c:scaling>
          <c:orientation val="minMax"/>
        </c:scaling>
        <c:delete val="0"/>
        <c:axPos val="l"/>
        <c:majorGridlines/>
        <c:numFmt formatCode="General" sourceLinked="1"/>
        <c:majorTickMark val="out"/>
        <c:minorTickMark val="none"/>
        <c:tickLblPos val="nextTo"/>
        <c:crossAx val="166979072"/>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lineChart>
        <c:grouping val="stacked"/>
        <c:varyColors val="0"/>
        <c:ser>
          <c:idx val="0"/>
          <c:order val="0"/>
          <c:tx>
            <c:strRef>
              <c:f>Tabelle1!$B$1</c:f>
              <c:strCache>
                <c:ptCount val="1"/>
                <c:pt idx="0">
                  <c:v>Datenreihe 1</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17</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2.4</c:v>
                </c:pt>
                <c:pt idx="1">
                  <c:v>4.4000000000000004</c:v>
                </c:pt>
                <c:pt idx="2">
                  <c:v>1.8</c:v>
                </c:pt>
                <c:pt idx="3">
                  <c:v>2.8</c:v>
                </c:pt>
                <c:pt idx="4">
                  <c:v>2</c:v>
                </c:pt>
                <c:pt idx="5">
                  <c:v>2.8</c:v>
                </c:pt>
                <c:pt idx="6">
                  <c:v>3</c:v>
                </c:pt>
                <c:pt idx="7">
                  <c:v>2.8</c:v>
                </c:pt>
                <c:pt idx="8">
                  <c:v>2.8</c:v>
                </c:pt>
                <c:pt idx="9">
                  <c:v>1</c:v>
                </c:pt>
                <c:pt idx="10">
                  <c:v>-2</c:v>
                </c:pt>
                <c:pt idx="11">
                  <c:v>-5</c:v>
                </c:pt>
                <c:pt idx="12">
                  <c:v>2.8</c:v>
                </c:pt>
                <c:pt idx="13">
                  <c:v>2.8</c:v>
                </c:pt>
                <c:pt idx="14">
                  <c:v>11</c:v>
                </c:pt>
                <c:pt idx="15">
                  <c:v>2.8</c:v>
                </c:pt>
                <c:pt idx="16">
                  <c:v>2.8</c:v>
                </c:pt>
              </c:numCache>
            </c:numRef>
          </c:val>
          <c:smooth val="0"/>
        </c:ser>
        <c:dLbls>
          <c:showLegendKey val="0"/>
          <c:showVal val="0"/>
          <c:showCatName val="0"/>
          <c:showSerName val="0"/>
          <c:showPercent val="0"/>
          <c:showBubbleSize val="0"/>
        </c:dLbls>
        <c:marker val="1"/>
        <c:smooth val="0"/>
        <c:axId val="224973568"/>
        <c:axId val="224975104"/>
      </c:lineChart>
      <c:catAx>
        <c:axId val="224973568"/>
        <c:scaling>
          <c:orientation val="minMax"/>
        </c:scaling>
        <c:delete val="0"/>
        <c:axPos val="b"/>
        <c:numFmt formatCode="General" sourceLinked="1"/>
        <c:majorTickMark val="out"/>
        <c:minorTickMark val="none"/>
        <c:tickLblPos val="nextTo"/>
        <c:crossAx val="224975104"/>
        <c:crosses val="autoZero"/>
        <c:auto val="1"/>
        <c:lblAlgn val="ctr"/>
        <c:lblOffset val="100"/>
        <c:noMultiLvlLbl val="0"/>
      </c:catAx>
      <c:valAx>
        <c:axId val="224975104"/>
        <c:scaling>
          <c:orientation val="minMax"/>
        </c:scaling>
        <c:delete val="1"/>
        <c:axPos val="l"/>
        <c:majorGridlines/>
        <c:numFmt formatCode="General" sourceLinked="1"/>
        <c:majorTickMark val="out"/>
        <c:minorTickMark val="none"/>
        <c:tickLblPos val="nextTo"/>
        <c:crossAx val="224973568"/>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1"/>
    <c:plotArea>
      <c:layout/>
      <c:lineChart>
        <c:grouping val="standard"/>
        <c:varyColors val="0"/>
        <c:ser>
          <c:idx val="0"/>
          <c:order val="0"/>
          <c:tx>
            <c:strRef>
              <c:f>Tabelle1!$B$1</c:f>
              <c:strCache>
                <c:ptCount val="1"/>
                <c:pt idx="0">
                  <c:v>Datenreihe 1</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Tabelle1!$B$2:$B$18</c:f>
              <c:numCache>
                <c:formatCode>General</c:formatCode>
                <c:ptCount val="17"/>
                <c:pt idx="0">
                  <c:v>4.3</c:v>
                </c:pt>
                <c:pt idx="1">
                  <c:v>2</c:v>
                </c:pt>
                <c:pt idx="2">
                  <c:v>4</c:v>
                </c:pt>
                <c:pt idx="3">
                  <c:v>5</c:v>
                </c:pt>
                <c:pt idx="4">
                  <c:v>7</c:v>
                </c:pt>
                <c:pt idx="5">
                  <c:v>8</c:v>
                </c:pt>
                <c:pt idx="6">
                  <c:v>10</c:v>
                </c:pt>
                <c:pt idx="7">
                  <c:v>12</c:v>
                </c:pt>
                <c:pt idx="8">
                  <c:v>14</c:v>
                </c:pt>
                <c:pt idx="9">
                  <c:v>2</c:v>
                </c:pt>
                <c:pt idx="10">
                  <c:v>20</c:v>
                </c:pt>
                <c:pt idx="11">
                  <c:v>22</c:v>
                </c:pt>
                <c:pt idx="12">
                  <c:v>28</c:v>
                </c:pt>
                <c:pt idx="13">
                  <c:v>30</c:v>
                </c:pt>
                <c:pt idx="14">
                  <c:v>33</c:v>
                </c:pt>
                <c:pt idx="15">
                  <c:v>36</c:v>
                </c:pt>
                <c:pt idx="16">
                  <c:v>40</c:v>
                </c:pt>
              </c:numCache>
            </c:numRef>
          </c:val>
          <c:smooth val="0"/>
        </c:ser>
        <c:ser>
          <c:idx val="1"/>
          <c:order val="1"/>
          <c:tx>
            <c:strRef>
              <c:f>Tabelle1!$C$1</c:f>
              <c:strCache>
                <c:ptCount val="1"/>
                <c:pt idx="0">
                  <c:v>Datenreihe 2</c:v>
                </c:pt>
              </c:strCache>
            </c:strRef>
          </c:tx>
          <c:marker>
            <c:symbol val="none"/>
          </c:marker>
          <c:cat>
            <c:numRef>
              <c:f>Tabelle1!$A$2:$A$18</c:f>
              <c:numCache>
                <c:formatCode>General</c:formatCode>
                <c:ptCount val="17"/>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numCache>
            </c:numRef>
          </c:cat>
          <c:val>
            <c:numRef>
              <c:f>Tabelle1!$C$2:$C$18</c:f>
              <c:numCache>
                <c:formatCode>General</c:formatCode>
                <c:ptCount val="17"/>
                <c:pt idx="0">
                  <c:v>44</c:v>
                </c:pt>
                <c:pt idx="1">
                  <c:v>41</c:v>
                </c:pt>
                <c:pt idx="2">
                  <c:v>42</c:v>
                </c:pt>
                <c:pt idx="3">
                  <c:v>40</c:v>
                </c:pt>
                <c:pt idx="4">
                  <c:v>2.8</c:v>
                </c:pt>
                <c:pt idx="5">
                  <c:v>2.8</c:v>
                </c:pt>
                <c:pt idx="6">
                  <c:v>2.8</c:v>
                </c:pt>
                <c:pt idx="7">
                  <c:v>2.8</c:v>
                </c:pt>
                <c:pt idx="8">
                  <c:v>2.8</c:v>
                </c:pt>
                <c:pt idx="9">
                  <c:v>22</c:v>
                </c:pt>
                <c:pt idx="10">
                  <c:v>23</c:v>
                </c:pt>
                <c:pt idx="11">
                  <c:v>24</c:v>
                </c:pt>
                <c:pt idx="12">
                  <c:v>18</c:v>
                </c:pt>
                <c:pt idx="13">
                  <c:v>12</c:v>
                </c:pt>
                <c:pt idx="14">
                  <c:v>11</c:v>
                </c:pt>
                <c:pt idx="15">
                  <c:v>2.8</c:v>
                </c:pt>
                <c:pt idx="16">
                  <c:v>2.8</c:v>
                </c:pt>
              </c:numCache>
            </c:numRef>
          </c:val>
          <c:smooth val="0"/>
        </c:ser>
        <c:dLbls>
          <c:showLegendKey val="0"/>
          <c:showVal val="0"/>
          <c:showCatName val="0"/>
          <c:showSerName val="0"/>
          <c:showPercent val="0"/>
          <c:showBubbleSize val="0"/>
        </c:dLbls>
        <c:marker val="1"/>
        <c:smooth val="0"/>
        <c:axId val="216854912"/>
        <c:axId val="216856448"/>
      </c:lineChart>
      <c:catAx>
        <c:axId val="216854912"/>
        <c:scaling>
          <c:orientation val="minMax"/>
        </c:scaling>
        <c:delete val="0"/>
        <c:axPos val="b"/>
        <c:numFmt formatCode="General" sourceLinked="1"/>
        <c:majorTickMark val="out"/>
        <c:minorTickMark val="none"/>
        <c:tickLblPos val="nextTo"/>
        <c:crossAx val="216856448"/>
        <c:crosses val="autoZero"/>
        <c:auto val="1"/>
        <c:lblAlgn val="ctr"/>
        <c:lblOffset val="100"/>
        <c:noMultiLvlLbl val="0"/>
      </c:catAx>
      <c:valAx>
        <c:axId val="216856448"/>
        <c:scaling>
          <c:orientation val="minMax"/>
        </c:scaling>
        <c:delete val="1"/>
        <c:axPos val="l"/>
        <c:majorGridlines/>
        <c:numFmt formatCode="General" sourceLinked="1"/>
        <c:majorTickMark val="out"/>
        <c:minorTickMark val="none"/>
        <c:tickLblPos val="nextTo"/>
        <c:crossAx val="216854912"/>
        <c:crosses val="autoZero"/>
        <c:crossBetween val="between"/>
      </c:valAx>
    </c:plotArea>
    <c:plotVisOnly val="1"/>
    <c:dispBlanksAs val="gap"/>
    <c:showDLblsOverMax val="0"/>
  </c:chart>
  <c:txPr>
    <a:bodyPr/>
    <a:lstStyle/>
    <a:p>
      <a:pPr>
        <a:defRPr sz="1800"/>
      </a:pPr>
      <a:endParaRPr lang="de-DE"/>
    </a:p>
  </c:txPr>
  <c:externalData r:id="rId1">
    <c:autoUpdate val="1"/>
  </c:externalData>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4" loCatId="hierarchy" qsTypeId="urn:microsoft.com/office/officeart/2005/8/quickstyle/simple1" qsCatId="simple" csTypeId="urn:microsoft.com/office/officeart/2005/8/colors/colorful5" csCatId="colorful"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D124DF9D-BA4A-4130-808D-CB92034CA01B}" type="pres">
      <dgm:prSet presAssocID="{9615AD3A-10E3-46F0-9AB9-7D48DC9F6089}" presName="Name0" presStyleCnt="0">
        <dgm:presLayoutVars>
          <dgm:chPref val="1"/>
          <dgm:dir/>
          <dgm:animOne val="branch"/>
          <dgm:animLvl val="lvl"/>
          <dgm:resizeHandles/>
        </dgm:presLayoutVars>
      </dgm:prSet>
      <dgm:spPr/>
      <dgm:t>
        <a:bodyPr/>
        <a:lstStyle/>
        <a:p>
          <a:endParaRPr lang="en-US"/>
        </a:p>
      </dgm:t>
    </dgm:pt>
    <dgm:pt modelId="{D3DC1EAF-1352-473E-AA06-CEB2E62CA40D}" type="pres">
      <dgm:prSet presAssocID="{03442568-EDA2-483C-A0F0-C0BC5D7ED6E1}" presName="vertOne" presStyleCnt="0"/>
      <dgm:spPr/>
    </dgm:pt>
    <dgm:pt modelId="{D7FC528B-468D-4F2A-89EE-6014F31D4632}" type="pres">
      <dgm:prSet presAssocID="{03442568-EDA2-483C-A0F0-C0BC5D7ED6E1}" presName="txOne" presStyleLbl="node0" presStyleIdx="0" presStyleCnt="4">
        <dgm:presLayoutVars>
          <dgm:chPref val="3"/>
        </dgm:presLayoutVars>
      </dgm:prSet>
      <dgm:spPr/>
      <dgm:t>
        <a:bodyPr/>
        <a:lstStyle/>
        <a:p>
          <a:endParaRPr lang="en-US"/>
        </a:p>
      </dgm:t>
    </dgm:pt>
    <dgm:pt modelId="{FBCD17E3-13A2-4DAC-B8F1-36279612A184}" type="pres">
      <dgm:prSet presAssocID="{03442568-EDA2-483C-A0F0-C0BC5D7ED6E1}" presName="parTransOne" presStyleCnt="0"/>
      <dgm:spPr/>
    </dgm:pt>
    <dgm:pt modelId="{F37FE047-B534-4424-906D-109DB60540C2}" type="pres">
      <dgm:prSet presAssocID="{03442568-EDA2-483C-A0F0-C0BC5D7ED6E1}" presName="horzOne" presStyleCnt="0"/>
      <dgm:spPr/>
    </dgm:pt>
    <dgm:pt modelId="{3E221017-5DD6-4F46-B8CD-9F868491CD66}" type="pres">
      <dgm:prSet presAssocID="{B86CC77F-E68B-4B80-9A9B-F8D0C35988F7}" presName="vertTwo" presStyleCnt="0"/>
      <dgm:spPr/>
    </dgm:pt>
    <dgm:pt modelId="{3C96CB58-DE35-4A1F-B273-7BF635101AD7}" type="pres">
      <dgm:prSet presAssocID="{B86CC77F-E68B-4B80-9A9B-F8D0C35988F7}" presName="txTwo" presStyleLbl="node2" presStyleIdx="0" presStyleCnt="2">
        <dgm:presLayoutVars>
          <dgm:chPref val="3"/>
        </dgm:presLayoutVars>
      </dgm:prSet>
      <dgm:spPr/>
      <dgm:t>
        <a:bodyPr/>
        <a:lstStyle/>
        <a:p>
          <a:endParaRPr lang="en-US"/>
        </a:p>
      </dgm:t>
    </dgm:pt>
    <dgm:pt modelId="{0369002B-863B-42E4-953F-F9AE600A750F}" type="pres">
      <dgm:prSet presAssocID="{B86CC77F-E68B-4B80-9A9B-F8D0C35988F7}" presName="parTransTwo" presStyleCnt="0"/>
      <dgm:spPr/>
    </dgm:pt>
    <dgm:pt modelId="{31033135-74B4-46E1-8ABC-C46DAF149220}" type="pres">
      <dgm:prSet presAssocID="{B86CC77F-E68B-4B80-9A9B-F8D0C35988F7}" presName="horzTwo" presStyleCnt="0"/>
      <dgm:spPr/>
    </dgm:pt>
    <dgm:pt modelId="{E5E67156-29A2-461C-95B5-FDE407EAAA09}" type="pres">
      <dgm:prSet presAssocID="{57B9DA23-2CCE-4FE5-8F16-08CA5563C5BB}" presName="vertThree" presStyleCnt="0"/>
      <dgm:spPr/>
    </dgm:pt>
    <dgm:pt modelId="{D56B9CAC-D422-43AD-A10A-AC39994BBBCA}" type="pres">
      <dgm:prSet presAssocID="{57B9DA23-2CCE-4FE5-8F16-08CA5563C5BB}" presName="txThree" presStyleLbl="node3" presStyleIdx="0" presStyleCnt="3">
        <dgm:presLayoutVars>
          <dgm:chPref val="3"/>
        </dgm:presLayoutVars>
      </dgm:prSet>
      <dgm:spPr/>
      <dgm:t>
        <a:bodyPr/>
        <a:lstStyle/>
        <a:p>
          <a:endParaRPr lang="en-US"/>
        </a:p>
      </dgm:t>
    </dgm:pt>
    <dgm:pt modelId="{803C0898-CB83-4A06-ADA6-2363331D5C62}" type="pres">
      <dgm:prSet presAssocID="{57B9DA23-2CCE-4FE5-8F16-08CA5563C5BB}" presName="horzThree" presStyleCnt="0"/>
      <dgm:spPr/>
    </dgm:pt>
    <dgm:pt modelId="{D8434B2C-9D9B-49D3-9E1E-B28C6C092F4B}" type="pres">
      <dgm:prSet presAssocID="{2F218529-3B41-403B-9ED5-49464E020DCA}" presName="sibSpaceThree" presStyleCnt="0"/>
      <dgm:spPr/>
    </dgm:pt>
    <dgm:pt modelId="{EE070AA0-AAC6-471E-9606-8E6634BE9BE6}" type="pres">
      <dgm:prSet presAssocID="{99BE4ED8-40D5-4E57-A88A-79C1ABCF0298}" presName="vertThree" presStyleCnt="0"/>
      <dgm:spPr/>
    </dgm:pt>
    <dgm:pt modelId="{4FA7238E-A61F-4D8D-9CBE-3DFA9F18FC45}" type="pres">
      <dgm:prSet presAssocID="{99BE4ED8-40D5-4E57-A88A-79C1ABCF0298}" presName="txThree" presStyleLbl="node3" presStyleIdx="1" presStyleCnt="3">
        <dgm:presLayoutVars>
          <dgm:chPref val="3"/>
        </dgm:presLayoutVars>
      </dgm:prSet>
      <dgm:spPr/>
      <dgm:t>
        <a:bodyPr/>
        <a:lstStyle/>
        <a:p>
          <a:endParaRPr lang="en-US"/>
        </a:p>
      </dgm:t>
    </dgm:pt>
    <dgm:pt modelId="{47F4F075-FE95-416B-B9B6-B5A771909035}" type="pres">
      <dgm:prSet presAssocID="{99BE4ED8-40D5-4E57-A88A-79C1ABCF0298}" presName="horzThree" presStyleCnt="0"/>
      <dgm:spPr/>
    </dgm:pt>
    <dgm:pt modelId="{1CD38609-884F-45E1-9982-2D0F1ACB05BB}" type="pres">
      <dgm:prSet presAssocID="{875DB544-286D-42C4-A75F-CE1D50188FED}" presName="sibSpaceTwo" presStyleCnt="0"/>
      <dgm:spPr/>
    </dgm:pt>
    <dgm:pt modelId="{0AB95875-A826-4A49-9C93-5C84AB0F4E78}" type="pres">
      <dgm:prSet presAssocID="{7CB437E1-E0DE-4587-94E8-73B03D15AF6B}" presName="vertTwo" presStyleCnt="0"/>
      <dgm:spPr/>
    </dgm:pt>
    <dgm:pt modelId="{A72E873B-3DF3-4858-B29C-76DEF949DC92}" type="pres">
      <dgm:prSet presAssocID="{7CB437E1-E0DE-4587-94E8-73B03D15AF6B}" presName="txTwo" presStyleLbl="node2" presStyleIdx="1" presStyleCnt="2">
        <dgm:presLayoutVars>
          <dgm:chPref val="3"/>
        </dgm:presLayoutVars>
      </dgm:prSet>
      <dgm:spPr/>
      <dgm:t>
        <a:bodyPr/>
        <a:lstStyle/>
        <a:p>
          <a:endParaRPr lang="en-US"/>
        </a:p>
      </dgm:t>
    </dgm:pt>
    <dgm:pt modelId="{04A958FE-6C71-4A66-A869-7BE7AFD45DBA}" type="pres">
      <dgm:prSet presAssocID="{7CB437E1-E0DE-4587-94E8-73B03D15AF6B}" presName="parTransTwo" presStyleCnt="0"/>
      <dgm:spPr/>
    </dgm:pt>
    <dgm:pt modelId="{20B7408E-0B1D-4A5D-9DD2-7B7F3514739B}" type="pres">
      <dgm:prSet presAssocID="{7CB437E1-E0DE-4587-94E8-73B03D15AF6B}" presName="horzTwo" presStyleCnt="0"/>
      <dgm:spPr/>
    </dgm:pt>
    <dgm:pt modelId="{BF85FCD0-A554-4935-8752-DBC6CFC9C254}" type="pres">
      <dgm:prSet presAssocID="{551821D0-D8F7-496A-BD18-B204D78E0CA7}" presName="vertThree" presStyleCnt="0"/>
      <dgm:spPr/>
    </dgm:pt>
    <dgm:pt modelId="{9C17DC1B-BD34-46FE-ABAD-375BC2126525}" type="pres">
      <dgm:prSet presAssocID="{551821D0-D8F7-496A-BD18-B204D78E0CA7}" presName="txThree" presStyleLbl="node3" presStyleIdx="2" presStyleCnt="3">
        <dgm:presLayoutVars>
          <dgm:chPref val="3"/>
        </dgm:presLayoutVars>
      </dgm:prSet>
      <dgm:spPr/>
      <dgm:t>
        <a:bodyPr/>
        <a:lstStyle/>
        <a:p>
          <a:endParaRPr lang="en-US"/>
        </a:p>
      </dgm:t>
    </dgm:pt>
    <dgm:pt modelId="{8117A2C9-B888-4EF7-9437-BDE2EC4D31E4}" type="pres">
      <dgm:prSet presAssocID="{551821D0-D8F7-496A-BD18-B204D78E0CA7}" presName="horzThree" presStyleCnt="0"/>
      <dgm:spPr/>
    </dgm:pt>
    <dgm:pt modelId="{BBC863FB-3FE0-4469-9D94-64ED0A553324}" type="pres">
      <dgm:prSet presAssocID="{EE818FAD-6961-4328-9FAB-38861F42830B}" presName="sibSpaceOne" presStyleCnt="0"/>
      <dgm:spPr/>
    </dgm:pt>
    <dgm:pt modelId="{E2BB2804-0700-478E-A07A-3CF7B9B2BAC4}" type="pres">
      <dgm:prSet presAssocID="{2A71EF29-B28B-4220-8482-3229B5FC81DB}" presName="vertOne" presStyleCnt="0"/>
      <dgm:spPr/>
    </dgm:pt>
    <dgm:pt modelId="{274FF626-275E-4F33-A89C-41FD5FBF068D}" type="pres">
      <dgm:prSet presAssocID="{2A71EF29-B28B-4220-8482-3229B5FC81DB}" presName="txOne" presStyleLbl="node0" presStyleIdx="1" presStyleCnt="4">
        <dgm:presLayoutVars>
          <dgm:chPref val="3"/>
        </dgm:presLayoutVars>
      </dgm:prSet>
      <dgm:spPr/>
      <dgm:t>
        <a:bodyPr/>
        <a:lstStyle/>
        <a:p>
          <a:endParaRPr lang="en-US"/>
        </a:p>
      </dgm:t>
    </dgm:pt>
    <dgm:pt modelId="{EE664283-CD41-44ED-8D85-F423F9A1B881}" type="pres">
      <dgm:prSet presAssocID="{2A71EF29-B28B-4220-8482-3229B5FC81DB}" presName="horzOne" presStyleCnt="0"/>
      <dgm:spPr/>
    </dgm:pt>
    <dgm:pt modelId="{FFD023F7-233C-4479-AC33-D56F113DE8AB}" type="pres">
      <dgm:prSet presAssocID="{84E904B5-BFD3-4A99-BB4E-DD24F8694A88}" presName="sibSpaceOne" presStyleCnt="0"/>
      <dgm:spPr/>
    </dgm:pt>
    <dgm:pt modelId="{297AB627-500B-40BA-9480-01772C0798AD}" type="pres">
      <dgm:prSet presAssocID="{35F2B1AF-9055-44D4-B83C-E84E4F64D3E7}" presName="vertOne" presStyleCnt="0"/>
      <dgm:spPr/>
    </dgm:pt>
    <dgm:pt modelId="{0F3427AA-BB4C-4B83-AE63-06168790AB89}" type="pres">
      <dgm:prSet presAssocID="{35F2B1AF-9055-44D4-B83C-E84E4F64D3E7}" presName="txOne" presStyleLbl="node0" presStyleIdx="2" presStyleCnt="4" custLinFactNeighborX="-1197" custLinFactNeighborY="-14376">
        <dgm:presLayoutVars>
          <dgm:chPref val="3"/>
        </dgm:presLayoutVars>
      </dgm:prSet>
      <dgm:spPr/>
      <dgm:t>
        <a:bodyPr/>
        <a:lstStyle/>
        <a:p>
          <a:endParaRPr lang="en-US"/>
        </a:p>
      </dgm:t>
    </dgm:pt>
    <dgm:pt modelId="{FDCE9D1D-6F6F-4CF3-91BF-60EA51E6267C}" type="pres">
      <dgm:prSet presAssocID="{35F2B1AF-9055-44D4-B83C-E84E4F64D3E7}" presName="horzOne" presStyleCnt="0"/>
      <dgm:spPr/>
    </dgm:pt>
    <dgm:pt modelId="{8FD7E42C-D7FD-43A6-A93D-599D30B94249}" type="pres">
      <dgm:prSet presAssocID="{9B26B096-D168-435C-A59D-80ACE472723C}" presName="sibSpaceOne" presStyleCnt="0"/>
      <dgm:spPr/>
    </dgm:pt>
    <dgm:pt modelId="{CEB1E80E-E62B-4854-878B-19B256BB7372}" type="pres">
      <dgm:prSet presAssocID="{50CF1148-1721-4353-89E1-B72484A3F617}" presName="vertOne" presStyleCnt="0"/>
      <dgm:spPr/>
    </dgm:pt>
    <dgm:pt modelId="{DB56D2E4-6C96-4CD1-9892-EEB693923FE3}" type="pres">
      <dgm:prSet presAssocID="{50CF1148-1721-4353-89E1-B72484A3F617}" presName="txOne" presStyleLbl="node0" presStyleIdx="3" presStyleCnt="4">
        <dgm:presLayoutVars>
          <dgm:chPref val="3"/>
        </dgm:presLayoutVars>
      </dgm:prSet>
      <dgm:spPr/>
      <dgm:t>
        <a:bodyPr/>
        <a:lstStyle/>
        <a:p>
          <a:endParaRPr lang="en-US"/>
        </a:p>
      </dgm:t>
    </dgm:pt>
    <dgm:pt modelId="{F0825DBA-6B24-4717-85A3-1AB4656A36D3}" type="pres">
      <dgm:prSet presAssocID="{50CF1148-1721-4353-89E1-B72484A3F617}" presName="horzOne" presStyleCnt="0"/>
      <dgm:spPr/>
    </dgm:pt>
  </dgm:ptLst>
  <dgm:cxnLst>
    <dgm:cxn modelId="{E4DB39DE-7144-4A16-8C3B-B32E447A34A8}" srcId="{7CB437E1-E0DE-4587-94E8-73B03D15AF6B}" destId="{551821D0-D8F7-496A-BD18-B204D78E0CA7}" srcOrd="0" destOrd="0" parTransId="{66B1C703-AD1C-43BF-8A6A-DD9ECEA51222}" sibTransId="{019900A4-C36C-4BF8-9A84-2A6D4D56EE2B}"/>
    <dgm:cxn modelId="{0F7EA604-5269-4A2F-B9E3-962FA118EC99}" srcId="{9615AD3A-10E3-46F0-9AB9-7D48DC9F6089}" destId="{2A71EF29-B28B-4220-8482-3229B5FC81DB}" srcOrd="1" destOrd="0" parTransId="{12F2A887-37EE-405C-B9F2-889449428F41}" sibTransId="{84E904B5-BFD3-4A99-BB4E-DD24F8694A88}"/>
    <dgm:cxn modelId="{9FDF64EA-7DE0-4925-B391-31F0DB3537A9}" type="presOf" srcId="{551821D0-D8F7-496A-BD18-B204D78E0CA7}" destId="{9C17DC1B-BD34-46FE-ABAD-375BC2126525}" srcOrd="0" destOrd="0" presId="urn:microsoft.com/office/officeart/2005/8/layout/hierarchy4"/>
    <dgm:cxn modelId="{94810C2E-AFDD-4F13-91E7-51B9B679F061}" srcId="{B86CC77F-E68B-4B80-9A9B-F8D0C35988F7}" destId="{99BE4ED8-40D5-4E57-A88A-79C1ABCF0298}" srcOrd="1" destOrd="0" parTransId="{1087DD46-776E-4947-916E-4875669994BD}" sibTransId="{DAA8DFB2-A00A-43BD-A5DC-2571B68F1365}"/>
    <dgm:cxn modelId="{11BEC122-B1AE-4489-9D08-A1E66294324B}" srcId="{B86CC77F-E68B-4B80-9A9B-F8D0C35988F7}" destId="{57B9DA23-2CCE-4FE5-8F16-08CA5563C5BB}" srcOrd="0" destOrd="0" parTransId="{7F164E20-CD33-4028-84D7-C2D0E22A6B7F}" sibTransId="{2F218529-3B41-403B-9ED5-49464E020DCA}"/>
    <dgm:cxn modelId="{368DB5B8-0260-4A0D-9A28-911B106C12F7}" type="presOf" srcId="{9615AD3A-10E3-46F0-9AB9-7D48DC9F6089}" destId="{D124DF9D-BA4A-4130-808D-CB92034CA01B}" srcOrd="0" destOrd="0" presId="urn:microsoft.com/office/officeart/2005/8/layout/hierarchy4"/>
    <dgm:cxn modelId="{B11BEC2F-A8D0-4291-9851-C0B31B006A6E}" type="presOf" srcId="{B86CC77F-E68B-4B80-9A9B-F8D0C35988F7}" destId="{3C96CB58-DE35-4A1F-B273-7BF635101AD7}" srcOrd="0" destOrd="0" presId="urn:microsoft.com/office/officeart/2005/8/layout/hierarchy4"/>
    <dgm:cxn modelId="{4C1E2F25-634E-4AC2-9E83-45EDA0B9791C}" srcId="{03442568-EDA2-483C-A0F0-C0BC5D7ED6E1}" destId="{B86CC77F-E68B-4B80-9A9B-F8D0C35988F7}" srcOrd="0" destOrd="0" parTransId="{53ADBCA7-9AB4-4758-8797-9C526874353B}" sibTransId="{875DB544-286D-42C4-A75F-CE1D50188FED}"/>
    <dgm:cxn modelId="{BEC43BDF-9C23-4418-951C-B0D2C7C325F4}" srcId="{9615AD3A-10E3-46F0-9AB9-7D48DC9F6089}" destId="{35F2B1AF-9055-44D4-B83C-E84E4F64D3E7}" srcOrd="2" destOrd="0" parTransId="{2842E585-2796-4760-9494-7F1924DAB1A5}" sibTransId="{9B26B096-D168-435C-A59D-80ACE472723C}"/>
    <dgm:cxn modelId="{070EA0A4-D2FD-493A-BDF3-D326F44CC9C8}" type="presOf" srcId="{2A71EF29-B28B-4220-8482-3229B5FC81DB}" destId="{274FF626-275E-4F33-A89C-41FD5FBF068D}" srcOrd="0" destOrd="0" presId="urn:microsoft.com/office/officeart/2005/8/layout/hierarchy4"/>
    <dgm:cxn modelId="{177EA074-E6B5-49FB-91FA-7EFF3B10FA19}" srcId="{03442568-EDA2-483C-A0F0-C0BC5D7ED6E1}" destId="{7CB437E1-E0DE-4587-94E8-73B03D15AF6B}" srcOrd="1" destOrd="0" parTransId="{3488F8FF-C37C-4541-B4D7-06E0BB08E6D1}" sibTransId="{6C4A4031-77ED-4FC4-96BB-993BE40544E2}"/>
    <dgm:cxn modelId="{D46D4127-6355-4C63-8131-D57901563306}" type="presOf" srcId="{99BE4ED8-40D5-4E57-A88A-79C1ABCF0298}" destId="{4FA7238E-A61F-4D8D-9CBE-3DFA9F18FC45}" srcOrd="0" destOrd="0" presId="urn:microsoft.com/office/officeart/2005/8/layout/hierarchy4"/>
    <dgm:cxn modelId="{B10741F6-27A0-4F97-BB93-7010FFC6A268}" type="presOf" srcId="{57B9DA23-2CCE-4FE5-8F16-08CA5563C5BB}" destId="{D56B9CAC-D422-43AD-A10A-AC39994BBBCA}" srcOrd="0" destOrd="0" presId="urn:microsoft.com/office/officeart/2005/8/layout/hierarchy4"/>
    <dgm:cxn modelId="{641503A7-33CF-4914-83FF-BCA0275986BD}" type="presOf" srcId="{7CB437E1-E0DE-4587-94E8-73B03D15AF6B}" destId="{A72E873B-3DF3-4858-B29C-76DEF949DC92}" srcOrd="0" destOrd="0" presId="urn:microsoft.com/office/officeart/2005/8/layout/hierarchy4"/>
    <dgm:cxn modelId="{8FFBE33C-9A32-4D88-ABF4-7069E7DC4C5D}" type="presOf" srcId="{03442568-EDA2-483C-A0F0-C0BC5D7ED6E1}" destId="{D7FC528B-468D-4F2A-89EE-6014F31D4632}" srcOrd="0" destOrd="0" presId="urn:microsoft.com/office/officeart/2005/8/layout/hierarchy4"/>
    <dgm:cxn modelId="{EE105B2F-16E0-4D65-9DE9-EED7AF9CDCEE}" type="presOf" srcId="{35F2B1AF-9055-44D4-B83C-E84E4F64D3E7}" destId="{0F3427AA-BB4C-4B83-AE63-06168790AB89}" srcOrd="0" destOrd="0" presId="urn:microsoft.com/office/officeart/2005/8/layout/hierarchy4"/>
    <dgm:cxn modelId="{FFA2A69C-E380-4EBF-AB48-75A3590C9F03}" srcId="{9615AD3A-10E3-46F0-9AB9-7D48DC9F6089}" destId="{50CF1148-1721-4353-89E1-B72484A3F617}" srcOrd="3" destOrd="0" parTransId="{644DC614-3528-4E72-8C91-C3B2012496BD}" sibTransId="{15E2F546-6646-4695-91F6-D393FB12779A}"/>
    <dgm:cxn modelId="{160C3CDB-ABDD-45C9-AAA8-678704FFC6C7}" type="presOf" srcId="{50CF1148-1721-4353-89E1-B72484A3F617}" destId="{DB56D2E4-6C96-4CD1-9892-EEB693923FE3}" srcOrd="0" destOrd="0" presId="urn:microsoft.com/office/officeart/2005/8/layout/hierarchy4"/>
    <dgm:cxn modelId="{17DD9260-59D6-43AB-9F94-008698268D16}" srcId="{9615AD3A-10E3-46F0-9AB9-7D48DC9F6089}" destId="{03442568-EDA2-483C-A0F0-C0BC5D7ED6E1}" srcOrd="0" destOrd="0" parTransId="{3E4DB50D-D54C-4D71-A311-1789E7B8FD36}" sibTransId="{EE818FAD-6961-4328-9FAB-38861F42830B}"/>
    <dgm:cxn modelId="{AD81911C-C57B-40BC-B050-D45AB4B342E9}" type="presParOf" srcId="{D124DF9D-BA4A-4130-808D-CB92034CA01B}" destId="{D3DC1EAF-1352-473E-AA06-CEB2E62CA40D}" srcOrd="0" destOrd="0" presId="urn:microsoft.com/office/officeart/2005/8/layout/hierarchy4"/>
    <dgm:cxn modelId="{1ADC4948-748A-46C3-A006-E04C8AE996AF}" type="presParOf" srcId="{D3DC1EAF-1352-473E-AA06-CEB2E62CA40D}" destId="{D7FC528B-468D-4F2A-89EE-6014F31D4632}" srcOrd="0" destOrd="0" presId="urn:microsoft.com/office/officeart/2005/8/layout/hierarchy4"/>
    <dgm:cxn modelId="{EF5A3852-D352-48BD-A7B7-50B0D641AC87}" type="presParOf" srcId="{D3DC1EAF-1352-473E-AA06-CEB2E62CA40D}" destId="{FBCD17E3-13A2-4DAC-B8F1-36279612A184}" srcOrd="1" destOrd="0" presId="urn:microsoft.com/office/officeart/2005/8/layout/hierarchy4"/>
    <dgm:cxn modelId="{B57AD491-F191-4B47-A910-09B46DDE0A48}" type="presParOf" srcId="{D3DC1EAF-1352-473E-AA06-CEB2E62CA40D}" destId="{F37FE047-B534-4424-906D-109DB60540C2}" srcOrd="2" destOrd="0" presId="urn:microsoft.com/office/officeart/2005/8/layout/hierarchy4"/>
    <dgm:cxn modelId="{F1E3FEA9-E07E-48EA-BA70-311A269E5AC3}" type="presParOf" srcId="{F37FE047-B534-4424-906D-109DB60540C2}" destId="{3E221017-5DD6-4F46-B8CD-9F868491CD66}" srcOrd="0" destOrd="0" presId="urn:microsoft.com/office/officeart/2005/8/layout/hierarchy4"/>
    <dgm:cxn modelId="{B572D55B-4554-4732-8353-BA6B2517A15E}" type="presParOf" srcId="{3E221017-5DD6-4F46-B8CD-9F868491CD66}" destId="{3C96CB58-DE35-4A1F-B273-7BF635101AD7}" srcOrd="0" destOrd="0" presId="urn:microsoft.com/office/officeart/2005/8/layout/hierarchy4"/>
    <dgm:cxn modelId="{532FCAC4-8309-43EF-BC1B-33501CB11D80}" type="presParOf" srcId="{3E221017-5DD6-4F46-B8CD-9F868491CD66}" destId="{0369002B-863B-42E4-953F-F9AE600A750F}" srcOrd="1" destOrd="0" presId="urn:microsoft.com/office/officeart/2005/8/layout/hierarchy4"/>
    <dgm:cxn modelId="{3D516329-A349-4156-8252-C4FCAF415BB3}" type="presParOf" srcId="{3E221017-5DD6-4F46-B8CD-9F868491CD66}" destId="{31033135-74B4-46E1-8ABC-C46DAF149220}" srcOrd="2" destOrd="0" presId="urn:microsoft.com/office/officeart/2005/8/layout/hierarchy4"/>
    <dgm:cxn modelId="{8598D0E0-C252-4136-A0ED-48457843BB21}" type="presParOf" srcId="{31033135-74B4-46E1-8ABC-C46DAF149220}" destId="{E5E67156-29A2-461C-95B5-FDE407EAAA09}" srcOrd="0" destOrd="0" presId="urn:microsoft.com/office/officeart/2005/8/layout/hierarchy4"/>
    <dgm:cxn modelId="{6A2BD6C6-02BA-44B1-92DB-A3AB2E455958}" type="presParOf" srcId="{E5E67156-29A2-461C-95B5-FDE407EAAA09}" destId="{D56B9CAC-D422-43AD-A10A-AC39994BBBCA}" srcOrd="0" destOrd="0" presId="urn:microsoft.com/office/officeart/2005/8/layout/hierarchy4"/>
    <dgm:cxn modelId="{832F601D-72C1-4647-8D57-BBB0861DC0D1}" type="presParOf" srcId="{E5E67156-29A2-461C-95B5-FDE407EAAA09}" destId="{803C0898-CB83-4A06-ADA6-2363331D5C62}" srcOrd="1" destOrd="0" presId="urn:microsoft.com/office/officeart/2005/8/layout/hierarchy4"/>
    <dgm:cxn modelId="{674FB567-F928-48D8-9AD4-B0D2227A4C6E}" type="presParOf" srcId="{31033135-74B4-46E1-8ABC-C46DAF149220}" destId="{D8434B2C-9D9B-49D3-9E1E-B28C6C092F4B}" srcOrd="1" destOrd="0" presId="urn:microsoft.com/office/officeart/2005/8/layout/hierarchy4"/>
    <dgm:cxn modelId="{6FD7C2C4-99A4-491F-A6CE-4BA8124B19BB}" type="presParOf" srcId="{31033135-74B4-46E1-8ABC-C46DAF149220}" destId="{EE070AA0-AAC6-471E-9606-8E6634BE9BE6}" srcOrd="2" destOrd="0" presId="urn:microsoft.com/office/officeart/2005/8/layout/hierarchy4"/>
    <dgm:cxn modelId="{B3DD870A-4723-4D39-AB4F-C03D911AB5EA}" type="presParOf" srcId="{EE070AA0-AAC6-471E-9606-8E6634BE9BE6}" destId="{4FA7238E-A61F-4D8D-9CBE-3DFA9F18FC45}" srcOrd="0" destOrd="0" presId="urn:microsoft.com/office/officeart/2005/8/layout/hierarchy4"/>
    <dgm:cxn modelId="{0613E345-0AA9-4C66-BA24-8C2807CFEF6A}" type="presParOf" srcId="{EE070AA0-AAC6-471E-9606-8E6634BE9BE6}" destId="{47F4F075-FE95-416B-B9B6-B5A771909035}" srcOrd="1" destOrd="0" presId="urn:microsoft.com/office/officeart/2005/8/layout/hierarchy4"/>
    <dgm:cxn modelId="{40D80103-E90C-46EE-8486-051638865A75}" type="presParOf" srcId="{F37FE047-B534-4424-906D-109DB60540C2}" destId="{1CD38609-884F-45E1-9982-2D0F1ACB05BB}" srcOrd="1" destOrd="0" presId="urn:microsoft.com/office/officeart/2005/8/layout/hierarchy4"/>
    <dgm:cxn modelId="{C2F59650-C87D-4DB0-8753-813170FAA506}" type="presParOf" srcId="{F37FE047-B534-4424-906D-109DB60540C2}" destId="{0AB95875-A826-4A49-9C93-5C84AB0F4E78}" srcOrd="2" destOrd="0" presId="urn:microsoft.com/office/officeart/2005/8/layout/hierarchy4"/>
    <dgm:cxn modelId="{49F78254-9D31-4554-9059-F3D5790E1535}" type="presParOf" srcId="{0AB95875-A826-4A49-9C93-5C84AB0F4E78}" destId="{A72E873B-3DF3-4858-B29C-76DEF949DC92}" srcOrd="0" destOrd="0" presId="urn:microsoft.com/office/officeart/2005/8/layout/hierarchy4"/>
    <dgm:cxn modelId="{19E5B55D-1F02-452E-9A59-3AAC9D3EDEAE}" type="presParOf" srcId="{0AB95875-A826-4A49-9C93-5C84AB0F4E78}" destId="{04A958FE-6C71-4A66-A869-7BE7AFD45DBA}" srcOrd="1" destOrd="0" presId="urn:microsoft.com/office/officeart/2005/8/layout/hierarchy4"/>
    <dgm:cxn modelId="{DB6A6838-A4FA-4509-94FB-7BE99B771127}" type="presParOf" srcId="{0AB95875-A826-4A49-9C93-5C84AB0F4E78}" destId="{20B7408E-0B1D-4A5D-9DD2-7B7F3514739B}" srcOrd="2" destOrd="0" presId="urn:microsoft.com/office/officeart/2005/8/layout/hierarchy4"/>
    <dgm:cxn modelId="{B92BBA8F-3834-4CCF-9C96-FBD1DCA75B0A}" type="presParOf" srcId="{20B7408E-0B1D-4A5D-9DD2-7B7F3514739B}" destId="{BF85FCD0-A554-4935-8752-DBC6CFC9C254}" srcOrd="0" destOrd="0" presId="urn:microsoft.com/office/officeart/2005/8/layout/hierarchy4"/>
    <dgm:cxn modelId="{F9D14F60-9ED4-4176-8DDA-2CAA474FFCDC}" type="presParOf" srcId="{BF85FCD0-A554-4935-8752-DBC6CFC9C254}" destId="{9C17DC1B-BD34-46FE-ABAD-375BC2126525}" srcOrd="0" destOrd="0" presId="urn:microsoft.com/office/officeart/2005/8/layout/hierarchy4"/>
    <dgm:cxn modelId="{A4DC6B98-46AE-4CD9-825A-AF10E6FC40D6}" type="presParOf" srcId="{BF85FCD0-A554-4935-8752-DBC6CFC9C254}" destId="{8117A2C9-B888-4EF7-9437-BDE2EC4D31E4}" srcOrd="1" destOrd="0" presId="urn:microsoft.com/office/officeart/2005/8/layout/hierarchy4"/>
    <dgm:cxn modelId="{4F99FCA8-EAEF-4597-B5A9-9DD38A3B195B}" type="presParOf" srcId="{D124DF9D-BA4A-4130-808D-CB92034CA01B}" destId="{BBC863FB-3FE0-4469-9D94-64ED0A553324}" srcOrd="1" destOrd="0" presId="urn:microsoft.com/office/officeart/2005/8/layout/hierarchy4"/>
    <dgm:cxn modelId="{F593E633-148B-44F9-88CA-2F31CF2B947D}" type="presParOf" srcId="{D124DF9D-BA4A-4130-808D-CB92034CA01B}" destId="{E2BB2804-0700-478E-A07A-3CF7B9B2BAC4}" srcOrd="2" destOrd="0" presId="urn:microsoft.com/office/officeart/2005/8/layout/hierarchy4"/>
    <dgm:cxn modelId="{9DA011F8-5851-468A-B9D1-3630E58C1CE3}" type="presParOf" srcId="{E2BB2804-0700-478E-A07A-3CF7B9B2BAC4}" destId="{274FF626-275E-4F33-A89C-41FD5FBF068D}" srcOrd="0" destOrd="0" presId="urn:microsoft.com/office/officeart/2005/8/layout/hierarchy4"/>
    <dgm:cxn modelId="{91092937-7CA3-43FF-B52F-F8EAAB2F9B6D}" type="presParOf" srcId="{E2BB2804-0700-478E-A07A-3CF7B9B2BAC4}" destId="{EE664283-CD41-44ED-8D85-F423F9A1B881}" srcOrd="1" destOrd="0" presId="urn:microsoft.com/office/officeart/2005/8/layout/hierarchy4"/>
    <dgm:cxn modelId="{C512842B-C6B2-45E2-8A5B-A72F241920C5}" type="presParOf" srcId="{D124DF9D-BA4A-4130-808D-CB92034CA01B}" destId="{FFD023F7-233C-4479-AC33-D56F113DE8AB}" srcOrd="3" destOrd="0" presId="urn:microsoft.com/office/officeart/2005/8/layout/hierarchy4"/>
    <dgm:cxn modelId="{E37E1A2F-9F74-4D20-8C0C-090E0C530B9E}" type="presParOf" srcId="{D124DF9D-BA4A-4130-808D-CB92034CA01B}" destId="{297AB627-500B-40BA-9480-01772C0798AD}" srcOrd="4" destOrd="0" presId="urn:microsoft.com/office/officeart/2005/8/layout/hierarchy4"/>
    <dgm:cxn modelId="{5E2D7AB0-3FEA-4521-A03E-928320EF3151}" type="presParOf" srcId="{297AB627-500B-40BA-9480-01772C0798AD}" destId="{0F3427AA-BB4C-4B83-AE63-06168790AB89}" srcOrd="0" destOrd="0" presId="urn:microsoft.com/office/officeart/2005/8/layout/hierarchy4"/>
    <dgm:cxn modelId="{FF1BCB7B-7B1E-486D-BDE4-6733566C80D4}" type="presParOf" srcId="{297AB627-500B-40BA-9480-01772C0798AD}" destId="{FDCE9D1D-6F6F-4CF3-91BF-60EA51E6267C}" srcOrd="1" destOrd="0" presId="urn:microsoft.com/office/officeart/2005/8/layout/hierarchy4"/>
    <dgm:cxn modelId="{109DBE43-58A9-4B91-BC6E-BBBE2C546CBF}" type="presParOf" srcId="{D124DF9D-BA4A-4130-808D-CB92034CA01B}" destId="{8FD7E42C-D7FD-43A6-A93D-599D30B94249}" srcOrd="5" destOrd="0" presId="urn:microsoft.com/office/officeart/2005/8/layout/hierarchy4"/>
    <dgm:cxn modelId="{25722C99-7212-457F-BBF3-2D82400CDE79}" type="presParOf" srcId="{D124DF9D-BA4A-4130-808D-CB92034CA01B}" destId="{CEB1E80E-E62B-4854-878B-19B256BB7372}" srcOrd="6" destOrd="0" presId="urn:microsoft.com/office/officeart/2005/8/layout/hierarchy4"/>
    <dgm:cxn modelId="{1EFF66CF-27B6-4DE5-8307-FDA23D60FB2B}" type="presParOf" srcId="{CEB1E80E-E62B-4854-878B-19B256BB7372}" destId="{DB56D2E4-6C96-4CD1-9892-EEB693923FE3}" srcOrd="0" destOrd="0" presId="urn:microsoft.com/office/officeart/2005/8/layout/hierarchy4"/>
    <dgm:cxn modelId="{7856CFF9-7EBD-441E-B86A-8E0936B84D13}" type="presParOf" srcId="{CEB1E80E-E62B-4854-878B-19B256BB7372}" destId="{F0825DBA-6B24-4717-85A3-1AB4656A36D3}"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E6197C-8121-41B2-8616-3570FDDA0D74}" type="doc">
      <dgm:prSet loTypeId="urn:microsoft.com/office/officeart/2005/8/layout/bProcess2" loCatId="process" qsTypeId="urn:microsoft.com/office/officeart/2005/8/quickstyle/simple1" qsCatId="simple" csTypeId="urn:microsoft.com/office/officeart/2005/8/colors/colorful4" csCatId="colorful" phldr="1"/>
      <dgm:spPr/>
    </dgm:pt>
    <dgm:pt modelId="{F3E597B6-77B2-4A12-9C73-4C88FD28D5FA}">
      <dgm:prSet phldrT="[Text]"/>
      <dgm:spPr/>
      <dgm:t>
        <a:bodyPr/>
        <a:lstStyle/>
        <a:p>
          <a:r>
            <a:rPr lang="en-US" dirty="0"/>
            <a:t>Level 0 </a:t>
          </a:r>
        </a:p>
      </dgm:t>
    </dgm:pt>
    <dgm:pt modelId="{C72FF50A-C568-4584-B681-6CD8E0C8784F}" type="parTrans" cxnId="{99DA7084-EF22-4C3D-AB22-4793AB56B511}">
      <dgm:prSet/>
      <dgm:spPr/>
      <dgm:t>
        <a:bodyPr/>
        <a:lstStyle/>
        <a:p>
          <a:endParaRPr lang="en-US"/>
        </a:p>
      </dgm:t>
    </dgm:pt>
    <dgm:pt modelId="{7CCCEB45-B1A7-4422-9E88-2D11554F1862}" type="sibTrans" cxnId="{99DA7084-EF22-4C3D-AB22-4793AB56B511}">
      <dgm:prSet/>
      <dgm:spPr/>
      <dgm:t>
        <a:bodyPr/>
        <a:lstStyle/>
        <a:p>
          <a:endParaRPr lang="en-US"/>
        </a:p>
      </dgm:t>
    </dgm:pt>
    <dgm:pt modelId="{1C2CF5D3-8AC5-4062-AF30-9C7A675501FA}">
      <dgm:prSet phldrT="[Text]"/>
      <dgm:spPr/>
      <dgm:t>
        <a:bodyPr/>
        <a:lstStyle/>
        <a:p>
          <a:r>
            <a:rPr lang="en-US" dirty="0"/>
            <a:t>Level 1</a:t>
          </a:r>
        </a:p>
      </dgm:t>
    </dgm:pt>
    <dgm:pt modelId="{491F6BA4-FBB0-46DA-96E3-5C771F9BA071}" type="parTrans" cxnId="{9A55D84B-20A3-486D-995D-80EE8EE2328C}">
      <dgm:prSet/>
      <dgm:spPr/>
      <dgm:t>
        <a:bodyPr/>
        <a:lstStyle/>
        <a:p>
          <a:endParaRPr lang="en-US"/>
        </a:p>
      </dgm:t>
    </dgm:pt>
    <dgm:pt modelId="{5B4307FC-B0B4-40AD-9717-EEF166FC420B}" type="sibTrans" cxnId="{9A55D84B-20A3-486D-995D-80EE8EE2328C}">
      <dgm:prSet/>
      <dgm:spPr/>
      <dgm:t>
        <a:bodyPr/>
        <a:lstStyle/>
        <a:p>
          <a:endParaRPr lang="en-US"/>
        </a:p>
      </dgm:t>
    </dgm:pt>
    <dgm:pt modelId="{621CAAFC-CBF7-44A1-8464-6602B3249A5C}">
      <dgm:prSet phldrT="[Text]"/>
      <dgm:spPr/>
      <dgm:t>
        <a:bodyPr/>
        <a:lstStyle/>
        <a:p>
          <a:r>
            <a:rPr lang="en-US" dirty="0"/>
            <a:t>Level 2</a:t>
          </a:r>
        </a:p>
      </dgm:t>
    </dgm:pt>
    <dgm:pt modelId="{4C8F6CE6-DBC3-4857-B281-C1C9ECD02616}" type="parTrans" cxnId="{AD3F10E5-69BB-4A8C-AFA4-DAE588B9AED0}">
      <dgm:prSet/>
      <dgm:spPr/>
      <dgm:t>
        <a:bodyPr/>
        <a:lstStyle/>
        <a:p>
          <a:endParaRPr lang="en-US"/>
        </a:p>
      </dgm:t>
    </dgm:pt>
    <dgm:pt modelId="{66E18332-42A9-4DD3-9035-6FE221F30D75}" type="sibTrans" cxnId="{AD3F10E5-69BB-4A8C-AFA4-DAE588B9AED0}">
      <dgm:prSet/>
      <dgm:spPr/>
      <dgm:t>
        <a:bodyPr/>
        <a:lstStyle/>
        <a:p>
          <a:endParaRPr lang="en-US"/>
        </a:p>
      </dgm:t>
    </dgm:pt>
    <dgm:pt modelId="{B8118760-A79A-4C78-A8A0-AAC1B8C7C3E6}" type="pres">
      <dgm:prSet presAssocID="{54E6197C-8121-41B2-8616-3570FDDA0D74}" presName="diagram" presStyleCnt="0">
        <dgm:presLayoutVars>
          <dgm:dir/>
          <dgm:resizeHandles/>
        </dgm:presLayoutVars>
      </dgm:prSet>
      <dgm:spPr/>
    </dgm:pt>
    <dgm:pt modelId="{7D952DB0-D976-4EC7-BEBE-A50085EEAAC5}" type="pres">
      <dgm:prSet presAssocID="{F3E597B6-77B2-4A12-9C73-4C88FD28D5FA}" presName="firstNode" presStyleLbl="node1" presStyleIdx="0" presStyleCnt="3">
        <dgm:presLayoutVars>
          <dgm:bulletEnabled val="1"/>
        </dgm:presLayoutVars>
      </dgm:prSet>
      <dgm:spPr/>
      <dgm:t>
        <a:bodyPr/>
        <a:lstStyle/>
        <a:p>
          <a:endParaRPr lang="de-DE"/>
        </a:p>
      </dgm:t>
    </dgm:pt>
    <dgm:pt modelId="{BCDC03AB-28D9-4E78-9848-62316DA52EDC}" type="pres">
      <dgm:prSet presAssocID="{7CCCEB45-B1A7-4422-9E88-2D11554F1862}" presName="sibTrans" presStyleLbl="sibTrans2D1" presStyleIdx="0" presStyleCnt="2"/>
      <dgm:spPr/>
      <dgm:t>
        <a:bodyPr/>
        <a:lstStyle/>
        <a:p>
          <a:endParaRPr lang="de-DE"/>
        </a:p>
      </dgm:t>
    </dgm:pt>
    <dgm:pt modelId="{C37337D3-1A21-432F-AA28-944637C9E244}" type="pres">
      <dgm:prSet presAssocID="{1C2CF5D3-8AC5-4062-AF30-9C7A675501FA}" presName="middleNode" presStyleCnt="0"/>
      <dgm:spPr/>
    </dgm:pt>
    <dgm:pt modelId="{83CB5507-9E18-4C0D-8696-835F96455EBE}" type="pres">
      <dgm:prSet presAssocID="{1C2CF5D3-8AC5-4062-AF30-9C7A675501FA}" presName="padding" presStyleLbl="node1" presStyleIdx="0" presStyleCnt="3"/>
      <dgm:spPr/>
    </dgm:pt>
    <dgm:pt modelId="{E8C16783-3C82-4DB3-9B87-11897B11FBF9}" type="pres">
      <dgm:prSet presAssocID="{1C2CF5D3-8AC5-4062-AF30-9C7A675501FA}" presName="shape" presStyleLbl="node1" presStyleIdx="1" presStyleCnt="3">
        <dgm:presLayoutVars>
          <dgm:bulletEnabled val="1"/>
        </dgm:presLayoutVars>
      </dgm:prSet>
      <dgm:spPr/>
      <dgm:t>
        <a:bodyPr/>
        <a:lstStyle/>
        <a:p>
          <a:endParaRPr lang="de-DE"/>
        </a:p>
      </dgm:t>
    </dgm:pt>
    <dgm:pt modelId="{8770E4BA-3C0C-404F-9BF4-C00F3C9D8729}" type="pres">
      <dgm:prSet presAssocID="{5B4307FC-B0B4-40AD-9717-EEF166FC420B}" presName="sibTrans" presStyleLbl="sibTrans2D1" presStyleIdx="1" presStyleCnt="2"/>
      <dgm:spPr/>
      <dgm:t>
        <a:bodyPr/>
        <a:lstStyle/>
        <a:p>
          <a:endParaRPr lang="de-DE"/>
        </a:p>
      </dgm:t>
    </dgm:pt>
    <dgm:pt modelId="{273AD6FA-F848-481E-B38F-64E0DB47FBA1}" type="pres">
      <dgm:prSet presAssocID="{621CAAFC-CBF7-44A1-8464-6602B3249A5C}" presName="lastNode" presStyleLbl="node1" presStyleIdx="2" presStyleCnt="3">
        <dgm:presLayoutVars>
          <dgm:bulletEnabled val="1"/>
        </dgm:presLayoutVars>
      </dgm:prSet>
      <dgm:spPr/>
      <dgm:t>
        <a:bodyPr/>
        <a:lstStyle/>
        <a:p>
          <a:endParaRPr lang="de-DE"/>
        </a:p>
      </dgm:t>
    </dgm:pt>
  </dgm:ptLst>
  <dgm:cxnLst>
    <dgm:cxn modelId="{5D72AE14-C24E-4C23-A663-CA3A60255CFD}" type="presOf" srcId="{621CAAFC-CBF7-44A1-8464-6602B3249A5C}" destId="{273AD6FA-F848-481E-B38F-64E0DB47FBA1}" srcOrd="0" destOrd="0" presId="urn:microsoft.com/office/officeart/2005/8/layout/bProcess2"/>
    <dgm:cxn modelId="{0833AA3E-91A5-4676-8E08-FA4F99A56BC4}" type="presOf" srcId="{F3E597B6-77B2-4A12-9C73-4C88FD28D5FA}" destId="{7D952DB0-D976-4EC7-BEBE-A50085EEAAC5}" srcOrd="0" destOrd="0" presId="urn:microsoft.com/office/officeart/2005/8/layout/bProcess2"/>
    <dgm:cxn modelId="{54C05EED-4CD6-4F93-A3DD-A12C17469C4F}" type="presOf" srcId="{1C2CF5D3-8AC5-4062-AF30-9C7A675501FA}" destId="{E8C16783-3C82-4DB3-9B87-11897B11FBF9}" srcOrd="0" destOrd="0" presId="urn:microsoft.com/office/officeart/2005/8/layout/bProcess2"/>
    <dgm:cxn modelId="{8638FE4C-6E5C-4FA9-B47D-2D4FBB9A2EAF}" type="presOf" srcId="{54E6197C-8121-41B2-8616-3570FDDA0D74}" destId="{B8118760-A79A-4C78-A8A0-AAC1B8C7C3E6}" srcOrd="0" destOrd="0" presId="urn:microsoft.com/office/officeart/2005/8/layout/bProcess2"/>
    <dgm:cxn modelId="{82B07113-0B30-4895-9597-5C85F924B41D}" type="presOf" srcId="{7CCCEB45-B1A7-4422-9E88-2D11554F1862}" destId="{BCDC03AB-28D9-4E78-9848-62316DA52EDC}" srcOrd="0" destOrd="0" presId="urn:microsoft.com/office/officeart/2005/8/layout/bProcess2"/>
    <dgm:cxn modelId="{0D79C6F6-8F4B-4745-9EF0-279128A8095E}" type="presOf" srcId="{5B4307FC-B0B4-40AD-9717-EEF166FC420B}" destId="{8770E4BA-3C0C-404F-9BF4-C00F3C9D8729}" srcOrd="0" destOrd="0" presId="urn:microsoft.com/office/officeart/2005/8/layout/bProcess2"/>
    <dgm:cxn modelId="{99DA7084-EF22-4C3D-AB22-4793AB56B511}" srcId="{54E6197C-8121-41B2-8616-3570FDDA0D74}" destId="{F3E597B6-77B2-4A12-9C73-4C88FD28D5FA}" srcOrd="0" destOrd="0" parTransId="{C72FF50A-C568-4584-B681-6CD8E0C8784F}" sibTransId="{7CCCEB45-B1A7-4422-9E88-2D11554F1862}"/>
    <dgm:cxn modelId="{AD3F10E5-69BB-4A8C-AFA4-DAE588B9AED0}" srcId="{54E6197C-8121-41B2-8616-3570FDDA0D74}" destId="{621CAAFC-CBF7-44A1-8464-6602B3249A5C}" srcOrd="2" destOrd="0" parTransId="{4C8F6CE6-DBC3-4857-B281-C1C9ECD02616}" sibTransId="{66E18332-42A9-4DD3-9035-6FE221F30D75}"/>
    <dgm:cxn modelId="{9A55D84B-20A3-486D-995D-80EE8EE2328C}" srcId="{54E6197C-8121-41B2-8616-3570FDDA0D74}" destId="{1C2CF5D3-8AC5-4062-AF30-9C7A675501FA}" srcOrd="1" destOrd="0" parTransId="{491F6BA4-FBB0-46DA-96E3-5C771F9BA071}" sibTransId="{5B4307FC-B0B4-40AD-9717-EEF166FC420B}"/>
    <dgm:cxn modelId="{827060EB-5B2F-4844-AEAC-5A67E5845282}" type="presParOf" srcId="{B8118760-A79A-4C78-A8A0-AAC1B8C7C3E6}" destId="{7D952DB0-D976-4EC7-BEBE-A50085EEAAC5}" srcOrd="0" destOrd="0" presId="urn:microsoft.com/office/officeart/2005/8/layout/bProcess2"/>
    <dgm:cxn modelId="{4B373FDF-EEA5-48F7-AFE5-AD54F6F08F56}" type="presParOf" srcId="{B8118760-A79A-4C78-A8A0-AAC1B8C7C3E6}" destId="{BCDC03AB-28D9-4E78-9848-62316DA52EDC}" srcOrd="1" destOrd="0" presId="urn:microsoft.com/office/officeart/2005/8/layout/bProcess2"/>
    <dgm:cxn modelId="{604A1425-95AC-41F0-8CC8-0460F2369F07}" type="presParOf" srcId="{B8118760-A79A-4C78-A8A0-AAC1B8C7C3E6}" destId="{C37337D3-1A21-432F-AA28-944637C9E244}" srcOrd="2" destOrd="0" presId="urn:microsoft.com/office/officeart/2005/8/layout/bProcess2"/>
    <dgm:cxn modelId="{681A0B8B-6BA5-45CA-A5C6-4F128D934489}" type="presParOf" srcId="{C37337D3-1A21-432F-AA28-944637C9E244}" destId="{83CB5507-9E18-4C0D-8696-835F96455EBE}" srcOrd="0" destOrd="0" presId="urn:microsoft.com/office/officeart/2005/8/layout/bProcess2"/>
    <dgm:cxn modelId="{AE2C30E5-311D-4B21-BAA2-B23B10AB0ED5}" type="presParOf" srcId="{C37337D3-1A21-432F-AA28-944637C9E244}" destId="{E8C16783-3C82-4DB3-9B87-11897B11FBF9}" srcOrd="1" destOrd="0" presId="urn:microsoft.com/office/officeart/2005/8/layout/bProcess2"/>
    <dgm:cxn modelId="{A39FD02B-0B4F-42CF-9369-0D450107CCD7}" type="presParOf" srcId="{B8118760-A79A-4C78-A8A0-AAC1B8C7C3E6}" destId="{8770E4BA-3C0C-404F-9BF4-C00F3C9D8729}" srcOrd="3" destOrd="0" presId="urn:microsoft.com/office/officeart/2005/8/layout/bProcess2"/>
    <dgm:cxn modelId="{49E573A6-B594-497D-A374-871F3F18496C}" type="presParOf" srcId="{B8118760-A79A-4C78-A8A0-AAC1B8C7C3E6}" destId="{273AD6FA-F848-481E-B38F-64E0DB47FBA1}" srcOrd="4" destOrd="0" presId="urn:microsoft.com/office/officeart/2005/8/layout/b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F2E92F6-2920-4277-9B7F-6066C4109F87}" type="doc">
      <dgm:prSet loTypeId="urn:microsoft.com/office/officeart/2005/8/layout/pyramid1" loCatId="pyramid" qsTypeId="urn:microsoft.com/office/officeart/2005/8/quickstyle/simple1" qsCatId="simple" csTypeId="urn:microsoft.com/office/officeart/2005/8/colors/colorful3" csCatId="colorful" phldr="1"/>
      <dgm:spPr/>
    </dgm:pt>
    <dgm:pt modelId="{24DE1E24-439C-4103-A002-7C99D3187EA9}">
      <dgm:prSet phldrT="[Text]" custT="1"/>
      <dgm:spPr/>
      <dgm:t>
        <a:bodyPr/>
        <a:lstStyle/>
        <a:p>
          <a:r>
            <a:rPr lang="en-US" sz="1050" dirty="0" smtClean="0"/>
            <a:t>0</a:t>
          </a:r>
          <a:endParaRPr lang="en-US" sz="1050" dirty="0"/>
        </a:p>
      </dgm:t>
    </dgm:pt>
    <dgm:pt modelId="{B59D9C1F-3EB6-4FA2-BD00-AD44BBAA30B1}" type="parTrans" cxnId="{BA84FD81-3429-4FDB-9937-CD872945EF91}">
      <dgm:prSet/>
      <dgm:spPr/>
      <dgm:t>
        <a:bodyPr/>
        <a:lstStyle/>
        <a:p>
          <a:endParaRPr lang="en-US" sz="400"/>
        </a:p>
      </dgm:t>
    </dgm:pt>
    <dgm:pt modelId="{1C773C83-718E-4EFA-958A-710FC917E7D0}" type="sibTrans" cxnId="{BA84FD81-3429-4FDB-9937-CD872945EF91}">
      <dgm:prSet/>
      <dgm:spPr/>
      <dgm:t>
        <a:bodyPr/>
        <a:lstStyle/>
        <a:p>
          <a:endParaRPr lang="en-US" sz="400"/>
        </a:p>
      </dgm:t>
    </dgm:pt>
    <dgm:pt modelId="{F11BDC32-D6BF-4DA9-8F04-E07C5D9BD025}">
      <dgm:prSet phldrT="[Text]" custT="1"/>
      <dgm:spPr/>
      <dgm:t>
        <a:bodyPr/>
        <a:lstStyle/>
        <a:p>
          <a:r>
            <a:rPr lang="en-US" sz="1050" dirty="0" smtClean="0"/>
            <a:t>1</a:t>
          </a:r>
          <a:endParaRPr lang="en-US" sz="1050" dirty="0"/>
        </a:p>
      </dgm:t>
    </dgm:pt>
    <dgm:pt modelId="{009E50F3-D6AE-4158-AB18-0D7CD421391E}" type="parTrans" cxnId="{D843707B-CEA8-469A-91B5-82ECA406F3CF}">
      <dgm:prSet/>
      <dgm:spPr/>
      <dgm:t>
        <a:bodyPr/>
        <a:lstStyle/>
        <a:p>
          <a:endParaRPr lang="en-US" sz="400"/>
        </a:p>
      </dgm:t>
    </dgm:pt>
    <dgm:pt modelId="{29BBE9DF-59F9-46D5-B638-563F047F5AB2}" type="sibTrans" cxnId="{D843707B-CEA8-469A-91B5-82ECA406F3CF}">
      <dgm:prSet/>
      <dgm:spPr/>
      <dgm:t>
        <a:bodyPr/>
        <a:lstStyle/>
        <a:p>
          <a:endParaRPr lang="en-US" sz="400"/>
        </a:p>
      </dgm:t>
    </dgm:pt>
    <dgm:pt modelId="{89471395-9F1A-4F03-8A91-E7FAF7FF8B09}">
      <dgm:prSet phldrT="[Text]" custT="1"/>
      <dgm:spPr/>
      <dgm:t>
        <a:bodyPr/>
        <a:lstStyle/>
        <a:p>
          <a:r>
            <a:rPr lang="en-US" sz="1050" dirty="0" smtClean="0"/>
            <a:t>2</a:t>
          </a:r>
          <a:endParaRPr lang="en-US" sz="1050" dirty="0"/>
        </a:p>
      </dgm:t>
    </dgm:pt>
    <dgm:pt modelId="{25494339-B438-4BC3-BA0F-017EBC15983F}" type="parTrans" cxnId="{95C48C34-0B96-442E-BDAE-2E3EE26F73F2}">
      <dgm:prSet/>
      <dgm:spPr/>
      <dgm:t>
        <a:bodyPr/>
        <a:lstStyle/>
        <a:p>
          <a:endParaRPr lang="en-US" sz="400"/>
        </a:p>
      </dgm:t>
    </dgm:pt>
    <dgm:pt modelId="{A54333CE-5FA2-46E9-802B-579E532E589B}" type="sibTrans" cxnId="{95C48C34-0B96-442E-BDAE-2E3EE26F73F2}">
      <dgm:prSet/>
      <dgm:spPr/>
      <dgm:t>
        <a:bodyPr/>
        <a:lstStyle/>
        <a:p>
          <a:endParaRPr lang="en-US" sz="400"/>
        </a:p>
      </dgm:t>
    </dgm:pt>
    <dgm:pt modelId="{785E031E-7468-4BC2-A937-AFD96EDA9377}" type="pres">
      <dgm:prSet presAssocID="{DF2E92F6-2920-4277-9B7F-6066C4109F87}" presName="Name0" presStyleCnt="0">
        <dgm:presLayoutVars>
          <dgm:dir/>
          <dgm:animLvl val="lvl"/>
          <dgm:resizeHandles val="exact"/>
        </dgm:presLayoutVars>
      </dgm:prSet>
      <dgm:spPr/>
    </dgm:pt>
    <dgm:pt modelId="{8F5FB489-7D91-4515-A9A1-4A3A10D71D92}" type="pres">
      <dgm:prSet presAssocID="{24DE1E24-439C-4103-A002-7C99D3187EA9}" presName="Name8" presStyleCnt="0"/>
      <dgm:spPr/>
    </dgm:pt>
    <dgm:pt modelId="{764E2AE6-3228-4BF6-A52C-76CD9D2AB311}" type="pres">
      <dgm:prSet presAssocID="{24DE1E24-439C-4103-A002-7C99D3187EA9}" presName="level" presStyleLbl="node1" presStyleIdx="0" presStyleCnt="3">
        <dgm:presLayoutVars>
          <dgm:chMax val="1"/>
          <dgm:bulletEnabled val="1"/>
        </dgm:presLayoutVars>
      </dgm:prSet>
      <dgm:spPr/>
      <dgm:t>
        <a:bodyPr/>
        <a:lstStyle/>
        <a:p>
          <a:endParaRPr lang="de-DE"/>
        </a:p>
      </dgm:t>
    </dgm:pt>
    <dgm:pt modelId="{D971A932-555C-4572-BB5A-FC79096A2822}" type="pres">
      <dgm:prSet presAssocID="{24DE1E24-439C-4103-A002-7C99D3187EA9}" presName="levelTx" presStyleLbl="revTx" presStyleIdx="0" presStyleCnt="0">
        <dgm:presLayoutVars>
          <dgm:chMax val="1"/>
          <dgm:bulletEnabled val="1"/>
        </dgm:presLayoutVars>
      </dgm:prSet>
      <dgm:spPr/>
      <dgm:t>
        <a:bodyPr/>
        <a:lstStyle/>
        <a:p>
          <a:endParaRPr lang="de-DE"/>
        </a:p>
      </dgm:t>
    </dgm:pt>
    <dgm:pt modelId="{6272A5DE-6DC9-41DC-B1F7-C79BF52712A9}" type="pres">
      <dgm:prSet presAssocID="{F11BDC32-D6BF-4DA9-8F04-E07C5D9BD025}" presName="Name8" presStyleCnt="0"/>
      <dgm:spPr/>
    </dgm:pt>
    <dgm:pt modelId="{247A82E6-940F-4D75-A67A-15CDA704CCAD}" type="pres">
      <dgm:prSet presAssocID="{F11BDC32-D6BF-4DA9-8F04-E07C5D9BD025}" presName="level" presStyleLbl="node1" presStyleIdx="1" presStyleCnt="3">
        <dgm:presLayoutVars>
          <dgm:chMax val="1"/>
          <dgm:bulletEnabled val="1"/>
        </dgm:presLayoutVars>
      </dgm:prSet>
      <dgm:spPr/>
      <dgm:t>
        <a:bodyPr/>
        <a:lstStyle/>
        <a:p>
          <a:endParaRPr lang="de-DE"/>
        </a:p>
      </dgm:t>
    </dgm:pt>
    <dgm:pt modelId="{9A9CCC9C-1A48-42D7-90BD-154F30301A78}" type="pres">
      <dgm:prSet presAssocID="{F11BDC32-D6BF-4DA9-8F04-E07C5D9BD025}" presName="levelTx" presStyleLbl="revTx" presStyleIdx="0" presStyleCnt="0">
        <dgm:presLayoutVars>
          <dgm:chMax val="1"/>
          <dgm:bulletEnabled val="1"/>
        </dgm:presLayoutVars>
      </dgm:prSet>
      <dgm:spPr/>
      <dgm:t>
        <a:bodyPr/>
        <a:lstStyle/>
        <a:p>
          <a:endParaRPr lang="de-DE"/>
        </a:p>
      </dgm:t>
    </dgm:pt>
    <dgm:pt modelId="{7ACA9920-2C64-430C-B781-85F33C88A492}" type="pres">
      <dgm:prSet presAssocID="{89471395-9F1A-4F03-8A91-E7FAF7FF8B09}" presName="Name8" presStyleCnt="0"/>
      <dgm:spPr/>
    </dgm:pt>
    <dgm:pt modelId="{EF6E8AC4-6BE0-49C0-A626-1C2C95961742}" type="pres">
      <dgm:prSet presAssocID="{89471395-9F1A-4F03-8A91-E7FAF7FF8B09}" presName="level" presStyleLbl="node1" presStyleIdx="2" presStyleCnt="3">
        <dgm:presLayoutVars>
          <dgm:chMax val="1"/>
          <dgm:bulletEnabled val="1"/>
        </dgm:presLayoutVars>
      </dgm:prSet>
      <dgm:spPr/>
      <dgm:t>
        <a:bodyPr/>
        <a:lstStyle/>
        <a:p>
          <a:endParaRPr lang="de-DE"/>
        </a:p>
      </dgm:t>
    </dgm:pt>
    <dgm:pt modelId="{1A97E232-A685-4610-83F9-2282F2646426}" type="pres">
      <dgm:prSet presAssocID="{89471395-9F1A-4F03-8A91-E7FAF7FF8B09}" presName="levelTx" presStyleLbl="revTx" presStyleIdx="0" presStyleCnt="0">
        <dgm:presLayoutVars>
          <dgm:chMax val="1"/>
          <dgm:bulletEnabled val="1"/>
        </dgm:presLayoutVars>
      </dgm:prSet>
      <dgm:spPr/>
      <dgm:t>
        <a:bodyPr/>
        <a:lstStyle/>
        <a:p>
          <a:endParaRPr lang="de-DE"/>
        </a:p>
      </dgm:t>
    </dgm:pt>
  </dgm:ptLst>
  <dgm:cxnLst>
    <dgm:cxn modelId="{653F6270-A568-4302-B305-0230A6FF0118}" type="presOf" srcId="{F11BDC32-D6BF-4DA9-8F04-E07C5D9BD025}" destId="{247A82E6-940F-4D75-A67A-15CDA704CCAD}" srcOrd="0" destOrd="0" presId="urn:microsoft.com/office/officeart/2005/8/layout/pyramid1"/>
    <dgm:cxn modelId="{95C48C34-0B96-442E-BDAE-2E3EE26F73F2}" srcId="{DF2E92F6-2920-4277-9B7F-6066C4109F87}" destId="{89471395-9F1A-4F03-8A91-E7FAF7FF8B09}" srcOrd="2" destOrd="0" parTransId="{25494339-B438-4BC3-BA0F-017EBC15983F}" sibTransId="{A54333CE-5FA2-46E9-802B-579E532E589B}"/>
    <dgm:cxn modelId="{44CA684D-A198-43F9-829C-BA5CA25E9478}" type="presOf" srcId="{F11BDC32-D6BF-4DA9-8F04-E07C5D9BD025}" destId="{9A9CCC9C-1A48-42D7-90BD-154F30301A78}" srcOrd="1" destOrd="0" presId="urn:microsoft.com/office/officeart/2005/8/layout/pyramid1"/>
    <dgm:cxn modelId="{EB2C3DAE-77FF-4D37-A54C-E3B5647451B5}" type="presOf" srcId="{89471395-9F1A-4F03-8A91-E7FAF7FF8B09}" destId="{EF6E8AC4-6BE0-49C0-A626-1C2C95961742}" srcOrd="0" destOrd="0" presId="urn:microsoft.com/office/officeart/2005/8/layout/pyramid1"/>
    <dgm:cxn modelId="{D843707B-CEA8-469A-91B5-82ECA406F3CF}" srcId="{DF2E92F6-2920-4277-9B7F-6066C4109F87}" destId="{F11BDC32-D6BF-4DA9-8F04-E07C5D9BD025}" srcOrd="1" destOrd="0" parTransId="{009E50F3-D6AE-4158-AB18-0D7CD421391E}" sibTransId="{29BBE9DF-59F9-46D5-B638-563F047F5AB2}"/>
    <dgm:cxn modelId="{13CF061F-E64F-4108-9407-637CA345EE22}" type="presOf" srcId="{DF2E92F6-2920-4277-9B7F-6066C4109F87}" destId="{785E031E-7468-4BC2-A937-AFD96EDA9377}" srcOrd="0" destOrd="0" presId="urn:microsoft.com/office/officeart/2005/8/layout/pyramid1"/>
    <dgm:cxn modelId="{67C610F0-B3C4-41DA-BD86-61EACB09E2D7}" type="presOf" srcId="{89471395-9F1A-4F03-8A91-E7FAF7FF8B09}" destId="{1A97E232-A685-4610-83F9-2282F2646426}" srcOrd="1" destOrd="0" presId="urn:microsoft.com/office/officeart/2005/8/layout/pyramid1"/>
    <dgm:cxn modelId="{E2F9E296-33FD-4C13-9718-ACA41D246B27}" type="presOf" srcId="{24DE1E24-439C-4103-A002-7C99D3187EA9}" destId="{D971A932-555C-4572-BB5A-FC79096A2822}" srcOrd="1" destOrd="0" presId="urn:microsoft.com/office/officeart/2005/8/layout/pyramid1"/>
    <dgm:cxn modelId="{E80D6B92-BD5E-47B9-B971-3532C7D7D788}" type="presOf" srcId="{24DE1E24-439C-4103-A002-7C99D3187EA9}" destId="{764E2AE6-3228-4BF6-A52C-76CD9D2AB311}" srcOrd="0" destOrd="0" presId="urn:microsoft.com/office/officeart/2005/8/layout/pyramid1"/>
    <dgm:cxn modelId="{BA84FD81-3429-4FDB-9937-CD872945EF91}" srcId="{DF2E92F6-2920-4277-9B7F-6066C4109F87}" destId="{24DE1E24-439C-4103-A002-7C99D3187EA9}" srcOrd="0" destOrd="0" parTransId="{B59D9C1F-3EB6-4FA2-BD00-AD44BBAA30B1}" sibTransId="{1C773C83-718E-4EFA-958A-710FC917E7D0}"/>
    <dgm:cxn modelId="{8539F1A4-12E3-4730-B21E-F46AFE69E808}" type="presParOf" srcId="{785E031E-7468-4BC2-A937-AFD96EDA9377}" destId="{8F5FB489-7D91-4515-A9A1-4A3A10D71D92}" srcOrd="0" destOrd="0" presId="urn:microsoft.com/office/officeart/2005/8/layout/pyramid1"/>
    <dgm:cxn modelId="{DAC99BE7-E5BA-47EA-B47C-7022A7A52A66}" type="presParOf" srcId="{8F5FB489-7D91-4515-A9A1-4A3A10D71D92}" destId="{764E2AE6-3228-4BF6-A52C-76CD9D2AB311}" srcOrd="0" destOrd="0" presId="urn:microsoft.com/office/officeart/2005/8/layout/pyramid1"/>
    <dgm:cxn modelId="{8AB293C2-A700-4F51-880A-D07C552F5DAA}" type="presParOf" srcId="{8F5FB489-7D91-4515-A9A1-4A3A10D71D92}" destId="{D971A932-555C-4572-BB5A-FC79096A2822}" srcOrd="1" destOrd="0" presId="urn:microsoft.com/office/officeart/2005/8/layout/pyramid1"/>
    <dgm:cxn modelId="{0BA4B911-0F16-4D49-A88D-4855BBE402F1}" type="presParOf" srcId="{785E031E-7468-4BC2-A937-AFD96EDA9377}" destId="{6272A5DE-6DC9-41DC-B1F7-C79BF52712A9}" srcOrd="1" destOrd="0" presId="urn:microsoft.com/office/officeart/2005/8/layout/pyramid1"/>
    <dgm:cxn modelId="{0FF88E46-6242-49F7-A0D4-B0ED613DDEB3}" type="presParOf" srcId="{6272A5DE-6DC9-41DC-B1F7-C79BF52712A9}" destId="{247A82E6-940F-4D75-A67A-15CDA704CCAD}" srcOrd="0" destOrd="0" presId="urn:microsoft.com/office/officeart/2005/8/layout/pyramid1"/>
    <dgm:cxn modelId="{8DDC01EA-FB0A-4EE8-BCAD-A0A0CC0558D3}" type="presParOf" srcId="{6272A5DE-6DC9-41DC-B1F7-C79BF52712A9}" destId="{9A9CCC9C-1A48-42D7-90BD-154F30301A78}" srcOrd="1" destOrd="0" presId="urn:microsoft.com/office/officeart/2005/8/layout/pyramid1"/>
    <dgm:cxn modelId="{7C9EF7E8-EFD8-4427-86ED-65DB98A28955}" type="presParOf" srcId="{785E031E-7468-4BC2-A937-AFD96EDA9377}" destId="{7ACA9920-2C64-430C-B781-85F33C88A492}" srcOrd="2" destOrd="0" presId="urn:microsoft.com/office/officeart/2005/8/layout/pyramid1"/>
    <dgm:cxn modelId="{FC86E461-B5DD-4C02-8A7B-8CF38F9A25B7}" type="presParOf" srcId="{7ACA9920-2C64-430C-B781-85F33C88A492}" destId="{EF6E8AC4-6BE0-49C0-A626-1C2C95961742}" srcOrd="0" destOrd="0" presId="urn:microsoft.com/office/officeart/2005/8/layout/pyramid1"/>
    <dgm:cxn modelId="{8B3F21CC-8EE2-411C-ADD6-63CA5F9A306E}" type="presParOf" srcId="{7ACA9920-2C64-430C-B781-85F33C88A492}" destId="{1A97E232-A685-4610-83F9-2282F2646426}" srcOrd="1" destOrd="0" presId="urn:microsoft.com/office/officeart/2005/8/layout/pyramid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8B7E9CE-156B-4920-A30E-029BC7A2E45D}" type="doc">
      <dgm:prSet loTypeId="urn:microsoft.com/office/officeart/2005/8/layout/process4" loCatId="process" qsTypeId="urn:microsoft.com/office/officeart/2005/8/quickstyle/simple1" qsCatId="simple" csTypeId="urn:microsoft.com/office/officeart/2005/8/colors/accent4_3" csCatId="accent4" phldr="1"/>
      <dgm:spPr/>
      <dgm:t>
        <a:bodyPr/>
        <a:lstStyle/>
        <a:p>
          <a:endParaRPr lang="en-US"/>
        </a:p>
      </dgm:t>
    </dgm:pt>
    <dgm:pt modelId="{CAFA5F61-E092-40AF-A07B-9C563468766E}">
      <dgm:prSet phldrT="[Text]"/>
      <dgm:spPr/>
      <dgm:t>
        <a:bodyPr/>
        <a:lstStyle/>
        <a:p>
          <a:r>
            <a:rPr lang="en-US" dirty="0"/>
            <a:t>Item1</a:t>
          </a:r>
        </a:p>
      </dgm:t>
    </dgm:pt>
    <dgm:pt modelId="{A0DA91F0-536B-4DF9-9E43-909111A25528}" type="parTrans" cxnId="{A1F37947-B7B8-4AB8-95DA-C36028EB4001}">
      <dgm:prSet/>
      <dgm:spPr/>
      <dgm:t>
        <a:bodyPr/>
        <a:lstStyle/>
        <a:p>
          <a:endParaRPr lang="en-US"/>
        </a:p>
      </dgm:t>
    </dgm:pt>
    <dgm:pt modelId="{7FDEEE0A-C25A-454A-8DE1-FF67279D0590}" type="sibTrans" cxnId="{A1F37947-B7B8-4AB8-95DA-C36028EB4001}">
      <dgm:prSet/>
      <dgm:spPr/>
      <dgm:t>
        <a:bodyPr/>
        <a:lstStyle/>
        <a:p>
          <a:endParaRPr lang="en-US"/>
        </a:p>
      </dgm:t>
    </dgm:pt>
    <dgm:pt modelId="{17124A6A-B55A-495B-8752-C4AF68F8E72E}">
      <dgm:prSet phldrT="[Text]"/>
      <dgm:spPr/>
      <dgm:t>
        <a:bodyPr/>
        <a:lstStyle/>
        <a:p>
          <a:r>
            <a:rPr lang="en-US" dirty="0"/>
            <a:t>Item2</a:t>
          </a:r>
        </a:p>
      </dgm:t>
    </dgm:pt>
    <dgm:pt modelId="{4231A4E3-C4FA-47E0-94FF-5B15350978D0}" type="parTrans" cxnId="{9804C389-DEA7-4792-A223-2482758C59EC}">
      <dgm:prSet/>
      <dgm:spPr/>
      <dgm:t>
        <a:bodyPr/>
        <a:lstStyle/>
        <a:p>
          <a:endParaRPr lang="en-US"/>
        </a:p>
      </dgm:t>
    </dgm:pt>
    <dgm:pt modelId="{4BD6577E-8005-4E3B-8963-DC65EC432AD2}" type="sibTrans" cxnId="{9804C389-DEA7-4792-A223-2482758C59EC}">
      <dgm:prSet/>
      <dgm:spPr/>
      <dgm:t>
        <a:bodyPr/>
        <a:lstStyle/>
        <a:p>
          <a:endParaRPr lang="en-US"/>
        </a:p>
      </dgm:t>
    </dgm:pt>
    <dgm:pt modelId="{E7CCCF2C-9CA3-4251-B8CF-F52B5C0C78EB}">
      <dgm:prSet phldrT="[Text]"/>
      <dgm:spPr/>
      <dgm:t>
        <a:bodyPr/>
        <a:lstStyle/>
        <a:p>
          <a:r>
            <a:rPr lang="en-US" dirty="0"/>
            <a:t>Item3</a:t>
          </a:r>
        </a:p>
      </dgm:t>
    </dgm:pt>
    <dgm:pt modelId="{EBB22D92-5251-475F-AA1F-40ED4625612E}" type="parTrans" cxnId="{C9391104-224F-4A07-BD3E-0BDA4917984D}">
      <dgm:prSet/>
      <dgm:spPr/>
      <dgm:t>
        <a:bodyPr/>
        <a:lstStyle/>
        <a:p>
          <a:endParaRPr lang="en-US"/>
        </a:p>
      </dgm:t>
    </dgm:pt>
    <dgm:pt modelId="{52573818-8EC3-4932-B111-2B857E320737}" type="sibTrans" cxnId="{C9391104-224F-4A07-BD3E-0BDA4917984D}">
      <dgm:prSet/>
      <dgm:spPr/>
      <dgm:t>
        <a:bodyPr/>
        <a:lstStyle/>
        <a:p>
          <a:endParaRPr lang="en-US"/>
        </a:p>
      </dgm:t>
    </dgm:pt>
    <dgm:pt modelId="{A0DAB7FF-D500-499A-8A04-863D7D51D5C2}">
      <dgm:prSet phldrT="[Text]"/>
      <dgm:spPr/>
      <dgm:t>
        <a:bodyPr/>
        <a:lstStyle/>
        <a:p>
          <a:r>
            <a:rPr lang="en-US" dirty="0"/>
            <a:t>Item4</a:t>
          </a:r>
        </a:p>
      </dgm:t>
    </dgm:pt>
    <dgm:pt modelId="{DB916EAF-07B6-4091-A21B-E864B5C2C851}" type="parTrans" cxnId="{6DEA4161-0D18-4459-9679-2D52F9CD7AE3}">
      <dgm:prSet/>
      <dgm:spPr/>
      <dgm:t>
        <a:bodyPr/>
        <a:lstStyle/>
        <a:p>
          <a:endParaRPr lang="en-US"/>
        </a:p>
      </dgm:t>
    </dgm:pt>
    <dgm:pt modelId="{6514D2D7-CDA4-45F4-8126-B1AC5B29598B}" type="sibTrans" cxnId="{6DEA4161-0D18-4459-9679-2D52F9CD7AE3}">
      <dgm:prSet/>
      <dgm:spPr/>
      <dgm:t>
        <a:bodyPr/>
        <a:lstStyle/>
        <a:p>
          <a:endParaRPr lang="en-US"/>
        </a:p>
      </dgm:t>
    </dgm:pt>
    <dgm:pt modelId="{C00A9D98-DD8A-472D-A026-E3628BC2B925}" type="pres">
      <dgm:prSet presAssocID="{18B7E9CE-156B-4920-A30E-029BC7A2E45D}" presName="Name0" presStyleCnt="0">
        <dgm:presLayoutVars>
          <dgm:dir/>
          <dgm:animLvl val="lvl"/>
          <dgm:resizeHandles val="exact"/>
        </dgm:presLayoutVars>
      </dgm:prSet>
      <dgm:spPr/>
      <dgm:t>
        <a:bodyPr/>
        <a:lstStyle/>
        <a:p>
          <a:endParaRPr lang="en-US"/>
        </a:p>
      </dgm:t>
    </dgm:pt>
    <dgm:pt modelId="{91B2D724-B0D5-4839-8C19-737835F31CFB}" type="pres">
      <dgm:prSet presAssocID="{A0DAB7FF-D500-499A-8A04-863D7D51D5C2}" presName="boxAndChildren" presStyleCnt="0"/>
      <dgm:spPr/>
      <dgm:t>
        <a:bodyPr/>
        <a:lstStyle/>
        <a:p>
          <a:endParaRPr lang="de-DE"/>
        </a:p>
      </dgm:t>
    </dgm:pt>
    <dgm:pt modelId="{17F8065D-7ECF-445E-83C9-4B75BED5CB13}" type="pres">
      <dgm:prSet presAssocID="{A0DAB7FF-D500-499A-8A04-863D7D51D5C2}" presName="parentTextBox" presStyleLbl="node1" presStyleIdx="0" presStyleCnt="4"/>
      <dgm:spPr/>
      <dgm:t>
        <a:bodyPr/>
        <a:lstStyle/>
        <a:p>
          <a:endParaRPr lang="en-US"/>
        </a:p>
      </dgm:t>
    </dgm:pt>
    <dgm:pt modelId="{FA843C87-EF81-4B77-8FEC-B66A77973943}" type="pres">
      <dgm:prSet presAssocID="{52573818-8EC3-4932-B111-2B857E320737}" presName="sp" presStyleCnt="0"/>
      <dgm:spPr/>
      <dgm:t>
        <a:bodyPr/>
        <a:lstStyle/>
        <a:p>
          <a:endParaRPr lang="de-DE"/>
        </a:p>
      </dgm:t>
    </dgm:pt>
    <dgm:pt modelId="{2CC0BE9D-83F7-4934-B5F6-FDC0D4D49DE5}" type="pres">
      <dgm:prSet presAssocID="{E7CCCF2C-9CA3-4251-B8CF-F52B5C0C78EB}" presName="arrowAndChildren" presStyleCnt="0"/>
      <dgm:spPr/>
      <dgm:t>
        <a:bodyPr/>
        <a:lstStyle/>
        <a:p>
          <a:endParaRPr lang="de-DE"/>
        </a:p>
      </dgm:t>
    </dgm:pt>
    <dgm:pt modelId="{4A1FB346-C85B-4266-88DA-073F4DA039BB}" type="pres">
      <dgm:prSet presAssocID="{E7CCCF2C-9CA3-4251-B8CF-F52B5C0C78EB}" presName="parentTextArrow" presStyleLbl="node1" presStyleIdx="1" presStyleCnt="4"/>
      <dgm:spPr/>
      <dgm:t>
        <a:bodyPr/>
        <a:lstStyle/>
        <a:p>
          <a:endParaRPr lang="en-US"/>
        </a:p>
      </dgm:t>
    </dgm:pt>
    <dgm:pt modelId="{5195A168-7F10-4EC5-9D2D-721A92F6B701}" type="pres">
      <dgm:prSet presAssocID="{4BD6577E-8005-4E3B-8963-DC65EC432AD2}" presName="sp" presStyleCnt="0"/>
      <dgm:spPr/>
      <dgm:t>
        <a:bodyPr/>
        <a:lstStyle/>
        <a:p>
          <a:endParaRPr lang="de-DE"/>
        </a:p>
      </dgm:t>
    </dgm:pt>
    <dgm:pt modelId="{D9CA4E26-0759-4081-87C2-2605BC2597FB}" type="pres">
      <dgm:prSet presAssocID="{17124A6A-B55A-495B-8752-C4AF68F8E72E}" presName="arrowAndChildren" presStyleCnt="0"/>
      <dgm:spPr/>
      <dgm:t>
        <a:bodyPr/>
        <a:lstStyle/>
        <a:p>
          <a:endParaRPr lang="de-DE"/>
        </a:p>
      </dgm:t>
    </dgm:pt>
    <dgm:pt modelId="{59FD2E28-16E6-48B3-BBC3-FF0E06F15426}" type="pres">
      <dgm:prSet presAssocID="{17124A6A-B55A-495B-8752-C4AF68F8E72E}" presName="parentTextArrow" presStyleLbl="node1" presStyleIdx="2" presStyleCnt="4"/>
      <dgm:spPr/>
      <dgm:t>
        <a:bodyPr/>
        <a:lstStyle/>
        <a:p>
          <a:endParaRPr lang="en-US"/>
        </a:p>
      </dgm:t>
    </dgm:pt>
    <dgm:pt modelId="{C1649E84-2478-45A4-8793-B16E75601609}" type="pres">
      <dgm:prSet presAssocID="{7FDEEE0A-C25A-454A-8DE1-FF67279D0590}" presName="sp" presStyleCnt="0"/>
      <dgm:spPr/>
      <dgm:t>
        <a:bodyPr/>
        <a:lstStyle/>
        <a:p>
          <a:endParaRPr lang="de-DE"/>
        </a:p>
      </dgm:t>
    </dgm:pt>
    <dgm:pt modelId="{D1A1B6B1-2664-44F8-B796-DF8E53C9F006}" type="pres">
      <dgm:prSet presAssocID="{CAFA5F61-E092-40AF-A07B-9C563468766E}" presName="arrowAndChildren" presStyleCnt="0"/>
      <dgm:spPr/>
      <dgm:t>
        <a:bodyPr/>
        <a:lstStyle/>
        <a:p>
          <a:endParaRPr lang="de-DE"/>
        </a:p>
      </dgm:t>
    </dgm:pt>
    <dgm:pt modelId="{4AC7EA0C-F62B-441A-91DC-C32AA79B9840}" type="pres">
      <dgm:prSet presAssocID="{CAFA5F61-E092-40AF-A07B-9C563468766E}" presName="parentTextArrow" presStyleLbl="node1" presStyleIdx="3" presStyleCnt="4" custLinFactNeighborY="-10475"/>
      <dgm:spPr/>
      <dgm:t>
        <a:bodyPr/>
        <a:lstStyle/>
        <a:p>
          <a:endParaRPr lang="en-US"/>
        </a:p>
      </dgm:t>
    </dgm:pt>
  </dgm:ptLst>
  <dgm:cxnLst>
    <dgm:cxn modelId="{13172E1F-A725-4F14-A59E-4DACD676F8D1}" type="presOf" srcId="{17124A6A-B55A-495B-8752-C4AF68F8E72E}" destId="{59FD2E28-16E6-48B3-BBC3-FF0E06F15426}" srcOrd="0" destOrd="0" presId="urn:microsoft.com/office/officeart/2005/8/layout/process4"/>
    <dgm:cxn modelId="{9804C389-DEA7-4792-A223-2482758C59EC}" srcId="{18B7E9CE-156B-4920-A30E-029BC7A2E45D}" destId="{17124A6A-B55A-495B-8752-C4AF68F8E72E}" srcOrd="1" destOrd="0" parTransId="{4231A4E3-C4FA-47E0-94FF-5B15350978D0}" sibTransId="{4BD6577E-8005-4E3B-8963-DC65EC432AD2}"/>
    <dgm:cxn modelId="{C9391104-224F-4A07-BD3E-0BDA4917984D}" srcId="{18B7E9CE-156B-4920-A30E-029BC7A2E45D}" destId="{E7CCCF2C-9CA3-4251-B8CF-F52B5C0C78EB}" srcOrd="2" destOrd="0" parTransId="{EBB22D92-5251-475F-AA1F-40ED4625612E}" sibTransId="{52573818-8EC3-4932-B111-2B857E320737}"/>
    <dgm:cxn modelId="{3D9D6955-26BD-4162-B013-BEF8BF5478C7}" type="presOf" srcId="{E7CCCF2C-9CA3-4251-B8CF-F52B5C0C78EB}" destId="{4A1FB346-C85B-4266-88DA-073F4DA039BB}" srcOrd="0" destOrd="0" presId="urn:microsoft.com/office/officeart/2005/8/layout/process4"/>
    <dgm:cxn modelId="{128C0A88-268C-4D3B-8B40-E21DA0EB7764}" type="presOf" srcId="{CAFA5F61-E092-40AF-A07B-9C563468766E}" destId="{4AC7EA0C-F62B-441A-91DC-C32AA79B9840}" srcOrd="0" destOrd="0" presId="urn:microsoft.com/office/officeart/2005/8/layout/process4"/>
    <dgm:cxn modelId="{0B65947F-A18A-4D46-9545-866BA0EA5007}" type="presOf" srcId="{18B7E9CE-156B-4920-A30E-029BC7A2E45D}" destId="{C00A9D98-DD8A-472D-A026-E3628BC2B925}" srcOrd="0" destOrd="0" presId="urn:microsoft.com/office/officeart/2005/8/layout/process4"/>
    <dgm:cxn modelId="{60D2AE03-1859-45AB-A5D6-001F26961AEB}" type="presOf" srcId="{A0DAB7FF-D500-499A-8A04-863D7D51D5C2}" destId="{17F8065D-7ECF-445E-83C9-4B75BED5CB13}" srcOrd="0" destOrd="0" presId="urn:microsoft.com/office/officeart/2005/8/layout/process4"/>
    <dgm:cxn modelId="{A1F37947-B7B8-4AB8-95DA-C36028EB4001}" srcId="{18B7E9CE-156B-4920-A30E-029BC7A2E45D}" destId="{CAFA5F61-E092-40AF-A07B-9C563468766E}" srcOrd="0" destOrd="0" parTransId="{A0DA91F0-536B-4DF9-9E43-909111A25528}" sibTransId="{7FDEEE0A-C25A-454A-8DE1-FF67279D0590}"/>
    <dgm:cxn modelId="{6DEA4161-0D18-4459-9679-2D52F9CD7AE3}" srcId="{18B7E9CE-156B-4920-A30E-029BC7A2E45D}" destId="{A0DAB7FF-D500-499A-8A04-863D7D51D5C2}" srcOrd="3" destOrd="0" parTransId="{DB916EAF-07B6-4091-A21B-E864B5C2C851}" sibTransId="{6514D2D7-CDA4-45F4-8126-B1AC5B29598B}"/>
    <dgm:cxn modelId="{A78F5290-D2E8-43FA-89F7-87C17B6D8754}" type="presParOf" srcId="{C00A9D98-DD8A-472D-A026-E3628BC2B925}" destId="{91B2D724-B0D5-4839-8C19-737835F31CFB}" srcOrd="0" destOrd="0" presId="urn:microsoft.com/office/officeart/2005/8/layout/process4"/>
    <dgm:cxn modelId="{EC0F2FAF-C615-440E-84A7-79CBA9F532A4}" type="presParOf" srcId="{91B2D724-B0D5-4839-8C19-737835F31CFB}" destId="{17F8065D-7ECF-445E-83C9-4B75BED5CB13}" srcOrd="0" destOrd="0" presId="urn:microsoft.com/office/officeart/2005/8/layout/process4"/>
    <dgm:cxn modelId="{3690D0C9-143E-4583-B64C-300CD00A4C71}" type="presParOf" srcId="{C00A9D98-DD8A-472D-A026-E3628BC2B925}" destId="{FA843C87-EF81-4B77-8FEC-B66A77973943}" srcOrd="1" destOrd="0" presId="urn:microsoft.com/office/officeart/2005/8/layout/process4"/>
    <dgm:cxn modelId="{91059376-F50D-41AA-BDDB-090C91CBE562}" type="presParOf" srcId="{C00A9D98-DD8A-472D-A026-E3628BC2B925}" destId="{2CC0BE9D-83F7-4934-B5F6-FDC0D4D49DE5}" srcOrd="2" destOrd="0" presId="urn:microsoft.com/office/officeart/2005/8/layout/process4"/>
    <dgm:cxn modelId="{EFC653F6-4BF5-47A6-9913-44ADBBE74CC8}" type="presParOf" srcId="{2CC0BE9D-83F7-4934-B5F6-FDC0D4D49DE5}" destId="{4A1FB346-C85B-4266-88DA-073F4DA039BB}" srcOrd="0" destOrd="0" presId="urn:microsoft.com/office/officeart/2005/8/layout/process4"/>
    <dgm:cxn modelId="{3F0ADB7A-5C52-4001-AAE2-3DDB860EB3C1}" type="presParOf" srcId="{C00A9D98-DD8A-472D-A026-E3628BC2B925}" destId="{5195A168-7F10-4EC5-9D2D-721A92F6B701}" srcOrd="3" destOrd="0" presId="urn:microsoft.com/office/officeart/2005/8/layout/process4"/>
    <dgm:cxn modelId="{188EF162-19F2-4F1E-9711-AF2A034598A3}" type="presParOf" srcId="{C00A9D98-DD8A-472D-A026-E3628BC2B925}" destId="{D9CA4E26-0759-4081-87C2-2605BC2597FB}" srcOrd="4" destOrd="0" presId="urn:microsoft.com/office/officeart/2005/8/layout/process4"/>
    <dgm:cxn modelId="{A8B92F58-52C8-4872-83DC-5DC5F6B62794}" type="presParOf" srcId="{D9CA4E26-0759-4081-87C2-2605BC2597FB}" destId="{59FD2E28-16E6-48B3-BBC3-FF0E06F15426}" srcOrd="0" destOrd="0" presId="urn:microsoft.com/office/officeart/2005/8/layout/process4"/>
    <dgm:cxn modelId="{94AD0D75-4E4A-4B2F-B84B-731F1018BA7A}" type="presParOf" srcId="{C00A9D98-DD8A-472D-A026-E3628BC2B925}" destId="{C1649E84-2478-45A4-8793-B16E75601609}" srcOrd="5" destOrd="0" presId="urn:microsoft.com/office/officeart/2005/8/layout/process4"/>
    <dgm:cxn modelId="{89F5EBD2-6AAA-4747-8305-D2495DF77CBF}" type="presParOf" srcId="{C00A9D98-DD8A-472D-A026-E3628BC2B925}" destId="{D1A1B6B1-2664-44F8-B796-DF8E53C9F006}" srcOrd="6" destOrd="0" presId="urn:microsoft.com/office/officeart/2005/8/layout/process4"/>
    <dgm:cxn modelId="{A7CCD282-F0C1-418C-9BCE-480052865023}" type="presParOf" srcId="{D1A1B6B1-2664-44F8-B796-DF8E53C9F006}" destId="{4AC7EA0C-F62B-441A-91DC-C32AA79B984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8B7E9CE-156B-4920-A30E-029BC7A2E45D}" type="doc">
      <dgm:prSet loTypeId="urn:microsoft.com/office/officeart/2005/8/layout/equation1" loCatId="process" qsTypeId="urn:microsoft.com/office/officeart/2005/8/quickstyle/simple1" qsCatId="simple" csTypeId="urn:microsoft.com/office/officeart/2005/8/colors/colorful5" csCatId="colorful" phldr="1"/>
      <dgm:spPr/>
      <dgm:t>
        <a:bodyPr/>
        <a:lstStyle/>
        <a:p>
          <a:endParaRPr lang="en-US"/>
        </a:p>
      </dgm:t>
    </dgm:pt>
    <dgm:pt modelId="{CAFA5F61-E092-40AF-A07B-9C563468766E}">
      <dgm:prSet phldrT="[Text]"/>
      <dgm:spPr/>
      <dgm:t>
        <a:bodyPr/>
        <a:lstStyle/>
        <a:p>
          <a:r>
            <a:rPr lang="en-US" dirty="0"/>
            <a:t>Item2</a:t>
          </a:r>
        </a:p>
      </dgm:t>
    </dgm:pt>
    <dgm:pt modelId="{A0DA91F0-536B-4DF9-9E43-909111A25528}" type="parTrans" cxnId="{A1F37947-B7B8-4AB8-95DA-C36028EB4001}">
      <dgm:prSet/>
      <dgm:spPr/>
      <dgm:t>
        <a:bodyPr/>
        <a:lstStyle/>
        <a:p>
          <a:endParaRPr lang="en-US"/>
        </a:p>
      </dgm:t>
    </dgm:pt>
    <dgm:pt modelId="{7FDEEE0A-C25A-454A-8DE1-FF67279D0590}" type="sibTrans" cxnId="{A1F37947-B7B8-4AB8-95DA-C36028EB4001}">
      <dgm:prSet/>
      <dgm:spPr/>
      <dgm:t>
        <a:bodyPr/>
        <a:lstStyle/>
        <a:p>
          <a:endParaRPr lang="en-US"/>
        </a:p>
      </dgm:t>
    </dgm:pt>
    <dgm:pt modelId="{17124A6A-B55A-495B-8752-C4AF68F8E72E}">
      <dgm:prSet phldrT="[Text]"/>
      <dgm:spPr/>
      <dgm:t>
        <a:bodyPr/>
        <a:lstStyle/>
        <a:p>
          <a:r>
            <a:rPr lang="en-US" dirty="0"/>
            <a:t>Item1</a:t>
          </a:r>
        </a:p>
      </dgm:t>
    </dgm:pt>
    <dgm:pt modelId="{4231A4E3-C4FA-47E0-94FF-5B15350978D0}" type="parTrans" cxnId="{9804C389-DEA7-4792-A223-2482758C59EC}">
      <dgm:prSet/>
      <dgm:spPr/>
      <dgm:t>
        <a:bodyPr/>
        <a:lstStyle/>
        <a:p>
          <a:endParaRPr lang="en-US"/>
        </a:p>
      </dgm:t>
    </dgm:pt>
    <dgm:pt modelId="{4BD6577E-8005-4E3B-8963-DC65EC432AD2}" type="sibTrans" cxnId="{9804C389-DEA7-4792-A223-2482758C59EC}">
      <dgm:prSet/>
      <dgm:spPr/>
      <dgm:t>
        <a:bodyPr/>
        <a:lstStyle/>
        <a:p>
          <a:endParaRPr lang="en-US"/>
        </a:p>
      </dgm:t>
    </dgm:pt>
    <dgm:pt modelId="{E7CCCF2C-9CA3-4251-B8CF-F52B5C0C78EB}">
      <dgm:prSet phldrT="[Text]"/>
      <dgm:spPr/>
      <dgm:t>
        <a:bodyPr/>
        <a:lstStyle/>
        <a:p>
          <a:r>
            <a:rPr lang="en-US" dirty="0"/>
            <a:t>Item3</a:t>
          </a:r>
        </a:p>
      </dgm:t>
    </dgm:pt>
    <dgm:pt modelId="{EBB22D92-5251-475F-AA1F-40ED4625612E}" type="parTrans" cxnId="{C9391104-224F-4A07-BD3E-0BDA4917984D}">
      <dgm:prSet/>
      <dgm:spPr/>
      <dgm:t>
        <a:bodyPr/>
        <a:lstStyle/>
        <a:p>
          <a:endParaRPr lang="en-US"/>
        </a:p>
      </dgm:t>
    </dgm:pt>
    <dgm:pt modelId="{52573818-8EC3-4932-B111-2B857E320737}" type="sibTrans" cxnId="{C9391104-224F-4A07-BD3E-0BDA4917984D}">
      <dgm:prSet/>
      <dgm:spPr/>
      <dgm:t>
        <a:bodyPr/>
        <a:lstStyle/>
        <a:p>
          <a:endParaRPr lang="en-US"/>
        </a:p>
      </dgm:t>
    </dgm:pt>
    <dgm:pt modelId="{A0DAB7FF-D500-499A-8A04-863D7D51D5C2}">
      <dgm:prSet phldrT="[Text]"/>
      <dgm:spPr/>
      <dgm:t>
        <a:bodyPr/>
        <a:lstStyle/>
        <a:p>
          <a:r>
            <a:rPr lang="en-US" dirty="0"/>
            <a:t>Item4</a:t>
          </a:r>
        </a:p>
      </dgm:t>
    </dgm:pt>
    <dgm:pt modelId="{DB916EAF-07B6-4091-A21B-E864B5C2C851}" type="parTrans" cxnId="{6DEA4161-0D18-4459-9679-2D52F9CD7AE3}">
      <dgm:prSet/>
      <dgm:spPr/>
      <dgm:t>
        <a:bodyPr/>
        <a:lstStyle/>
        <a:p>
          <a:endParaRPr lang="en-US"/>
        </a:p>
      </dgm:t>
    </dgm:pt>
    <dgm:pt modelId="{6514D2D7-CDA4-45F4-8126-B1AC5B29598B}" type="sibTrans" cxnId="{6DEA4161-0D18-4459-9679-2D52F9CD7AE3}">
      <dgm:prSet/>
      <dgm:spPr/>
      <dgm:t>
        <a:bodyPr/>
        <a:lstStyle/>
        <a:p>
          <a:endParaRPr lang="en-US"/>
        </a:p>
      </dgm:t>
    </dgm:pt>
    <dgm:pt modelId="{AF40A2A9-7A89-4609-9CD4-36F7F039F61D}" type="pres">
      <dgm:prSet presAssocID="{18B7E9CE-156B-4920-A30E-029BC7A2E45D}" presName="linearFlow" presStyleCnt="0">
        <dgm:presLayoutVars>
          <dgm:dir/>
          <dgm:resizeHandles val="exact"/>
        </dgm:presLayoutVars>
      </dgm:prSet>
      <dgm:spPr/>
      <dgm:t>
        <a:bodyPr/>
        <a:lstStyle/>
        <a:p>
          <a:endParaRPr lang="de-DE"/>
        </a:p>
      </dgm:t>
    </dgm:pt>
    <dgm:pt modelId="{4FDD1072-FBEA-4FAF-A40A-A9FA7BFFC945}" type="pres">
      <dgm:prSet presAssocID="{CAFA5F61-E092-40AF-A07B-9C563468766E}" presName="node" presStyleLbl="node1" presStyleIdx="0" presStyleCnt="4">
        <dgm:presLayoutVars>
          <dgm:bulletEnabled val="1"/>
        </dgm:presLayoutVars>
      </dgm:prSet>
      <dgm:spPr/>
      <dgm:t>
        <a:bodyPr/>
        <a:lstStyle/>
        <a:p>
          <a:endParaRPr lang="de-DE"/>
        </a:p>
      </dgm:t>
    </dgm:pt>
    <dgm:pt modelId="{8C107A89-3007-45F8-A67B-31B0F3BE9B3A}" type="pres">
      <dgm:prSet presAssocID="{7FDEEE0A-C25A-454A-8DE1-FF67279D0590}" presName="spacerL" presStyleCnt="0"/>
      <dgm:spPr/>
    </dgm:pt>
    <dgm:pt modelId="{717C9D69-53AF-4D42-AEE6-6C81104A15BA}" type="pres">
      <dgm:prSet presAssocID="{7FDEEE0A-C25A-454A-8DE1-FF67279D0590}" presName="sibTrans" presStyleLbl="sibTrans2D1" presStyleIdx="0" presStyleCnt="3"/>
      <dgm:spPr/>
      <dgm:t>
        <a:bodyPr/>
        <a:lstStyle/>
        <a:p>
          <a:endParaRPr lang="de-DE"/>
        </a:p>
      </dgm:t>
    </dgm:pt>
    <dgm:pt modelId="{F0239F54-EE42-412F-A5C3-3340E62C0012}" type="pres">
      <dgm:prSet presAssocID="{7FDEEE0A-C25A-454A-8DE1-FF67279D0590}" presName="spacerR" presStyleCnt="0"/>
      <dgm:spPr/>
    </dgm:pt>
    <dgm:pt modelId="{6877E801-2BC8-4095-83A4-2DC52E7D949F}" type="pres">
      <dgm:prSet presAssocID="{17124A6A-B55A-495B-8752-C4AF68F8E72E}" presName="node" presStyleLbl="node1" presStyleIdx="1" presStyleCnt="4">
        <dgm:presLayoutVars>
          <dgm:bulletEnabled val="1"/>
        </dgm:presLayoutVars>
      </dgm:prSet>
      <dgm:spPr/>
      <dgm:t>
        <a:bodyPr/>
        <a:lstStyle/>
        <a:p>
          <a:endParaRPr lang="de-DE"/>
        </a:p>
      </dgm:t>
    </dgm:pt>
    <dgm:pt modelId="{594684B2-9004-4204-82AE-C9FCB1B9DA80}" type="pres">
      <dgm:prSet presAssocID="{4BD6577E-8005-4E3B-8963-DC65EC432AD2}" presName="spacerL" presStyleCnt="0"/>
      <dgm:spPr/>
    </dgm:pt>
    <dgm:pt modelId="{62B894ED-1222-4528-844C-665BB0BAA3DC}" type="pres">
      <dgm:prSet presAssocID="{4BD6577E-8005-4E3B-8963-DC65EC432AD2}" presName="sibTrans" presStyleLbl="sibTrans2D1" presStyleIdx="1" presStyleCnt="3"/>
      <dgm:spPr/>
      <dgm:t>
        <a:bodyPr/>
        <a:lstStyle/>
        <a:p>
          <a:endParaRPr lang="de-DE"/>
        </a:p>
      </dgm:t>
    </dgm:pt>
    <dgm:pt modelId="{ABC62891-3166-4CF0-9DCD-C0282519F2D2}" type="pres">
      <dgm:prSet presAssocID="{4BD6577E-8005-4E3B-8963-DC65EC432AD2}" presName="spacerR" presStyleCnt="0"/>
      <dgm:spPr/>
    </dgm:pt>
    <dgm:pt modelId="{5EC28DC1-9EE2-4EC7-AF21-24CFDB1B4D18}" type="pres">
      <dgm:prSet presAssocID="{E7CCCF2C-9CA3-4251-B8CF-F52B5C0C78EB}" presName="node" presStyleLbl="node1" presStyleIdx="2" presStyleCnt="4">
        <dgm:presLayoutVars>
          <dgm:bulletEnabled val="1"/>
        </dgm:presLayoutVars>
      </dgm:prSet>
      <dgm:spPr/>
      <dgm:t>
        <a:bodyPr/>
        <a:lstStyle/>
        <a:p>
          <a:endParaRPr lang="de-DE"/>
        </a:p>
      </dgm:t>
    </dgm:pt>
    <dgm:pt modelId="{66F2A27A-6D51-4861-BE41-591C860DDA58}" type="pres">
      <dgm:prSet presAssocID="{52573818-8EC3-4932-B111-2B857E320737}" presName="spacerL" presStyleCnt="0"/>
      <dgm:spPr/>
    </dgm:pt>
    <dgm:pt modelId="{71EF5275-B038-4E5E-B8F1-81D07AF2D209}" type="pres">
      <dgm:prSet presAssocID="{52573818-8EC3-4932-B111-2B857E320737}" presName="sibTrans" presStyleLbl="sibTrans2D1" presStyleIdx="2" presStyleCnt="3"/>
      <dgm:spPr/>
      <dgm:t>
        <a:bodyPr/>
        <a:lstStyle/>
        <a:p>
          <a:endParaRPr lang="de-DE"/>
        </a:p>
      </dgm:t>
    </dgm:pt>
    <dgm:pt modelId="{A6D5E2CE-DEB7-4FD8-863D-00BF3F88ABDB}" type="pres">
      <dgm:prSet presAssocID="{52573818-8EC3-4932-B111-2B857E320737}" presName="spacerR" presStyleCnt="0"/>
      <dgm:spPr/>
    </dgm:pt>
    <dgm:pt modelId="{9510F1EC-5F4D-4B72-8107-F81A92C44D06}" type="pres">
      <dgm:prSet presAssocID="{A0DAB7FF-D500-499A-8A04-863D7D51D5C2}" presName="node" presStyleLbl="node1" presStyleIdx="3" presStyleCnt="4">
        <dgm:presLayoutVars>
          <dgm:bulletEnabled val="1"/>
        </dgm:presLayoutVars>
      </dgm:prSet>
      <dgm:spPr/>
      <dgm:t>
        <a:bodyPr/>
        <a:lstStyle/>
        <a:p>
          <a:endParaRPr lang="de-DE"/>
        </a:p>
      </dgm:t>
    </dgm:pt>
  </dgm:ptLst>
  <dgm:cxnLst>
    <dgm:cxn modelId="{4A1E2650-5ED5-4CBB-9C9B-0F44BAF2A216}" type="presOf" srcId="{18B7E9CE-156B-4920-A30E-029BC7A2E45D}" destId="{AF40A2A9-7A89-4609-9CD4-36F7F039F61D}" srcOrd="0" destOrd="0" presId="urn:microsoft.com/office/officeart/2005/8/layout/equation1"/>
    <dgm:cxn modelId="{6DEA4161-0D18-4459-9679-2D52F9CD7AE3}" srcId="{18B7E9CE-156B-4920-A30E-029BC7A2E45D}" destId="{A0DAB7FF-D500-499A-8A04-863D7D51D5C2}" srcOrd="3" destOrd="0" parTransId="{DB916EAF-07B6-4091-A21B-E864B5C2C851}" sibTransId="{6514D2D7-CDA4-45F4-8126-B1AC5B29598B}"/>
    <dgm:cxn modelId="{9BF0F5D9-A527-46C4-B4EA-FB831DD4E4D4}" type="presOf" srcId="{4BD6577E-8005-4E3B-8963-DC65EC432AD2}" destId="{62B894ED-1222-4528-844C-665BB0BAA3DC}" srcOrd="0" destOrd="0" presId="urn:microsoft.com/office/officeart/2005/8/layout/equation1"/>
    <dgm:cxn modelId="{D6509351-CBC0-41BA-A62D-5CA044FFEC6C}" type="presOf" srcId="{CAFA5F61-E092-40AF-A07B-9C563468766E}" destId="{4FDD1072-FBEA-4FAF-A40A-A9FA7BFFC945}" srcOrd="0" destOrd="0" presId="urn:microsoft.com/office/officeart/2005/8/layout/equation1"/>
    <dgm:cxn modelId="{41A4020D-7525-490E-9B7F-227DBED52DA7}" type="presOf" srcId="{17124A6A-B55A-495B-8752-C4AF68F8E72E}" destId="{6877E801-2BC8-4095-83A4-2DC52E7D949F}" srcOrd="0" destOrd="0" presId="urn:microsoft.com/office/officeart/2005/8/layout/equation1"/>
    <dgm:cxn modelId="{C9391104-224F-4A07-BD3E-0BDA4917984D}" srcId="{18B7E9CE-156B-4920-A30E-029BC7A2E45D}" destId="{E7CCCF2C-9CA3-4251-B8CF-F52B5C0C78EB}" srcOrd="2" destOrd="0" parTransId="{EBB22D92-5251-475F-AA1F-40ED4625612E}" sibTransId="{52573818-8EC3-4932-B111-2B857E320737}"/>
    <dgm:cxn modelId="{53376AAB-3ADB-4C3B-B414-3BE95CD656E7}" type="presOf" srcId="{7FDEEE0A-C25A-454A-8DE1-FF67279D0590}" destId="{717C9D69-53AF-4D42-AEE6-6C81104A15BA}" srcOrd="0" destOrd="0" presId="urn:microsoft.com/office/officeart/2005/8/layout/equation1"/>
    <dgm:cxn modelId="{A1F37947-B7B8-4AB8-95DA-C36028EB4001}" srcId="{18B7E9CE-156B-4920-A30E-029BC7A2E45D}" destId="{CAFA5F61-E092-40AF-A07B-9C563468766E}" srcOrd="0" destOrd="0" parTransId="{A0DA91F0-536B-4DF9-9E43-909111A25528}" sibTransId="{7FDEEE0A-C25A-454A-8DE1-FF67279D0590}"/>
    <dgm:cxn modelId="{F6064142-88A4-4610-BAAD-87E4A6F73B87}" type="presOf" srcId="{E7CCCF2C-9CA3-4251-B8CF-F52B5C0C78EB}" destId="{5EC28DC1-9EE2-4EC7-AF21-24CFDB1B4D18}" srcOrd="0" destOrd="0" presId="urn:microsoft.com/office/officeart/2005/8/layout/equation1"/>
    <dgm:cxn modelId="{7FA72526-FD36-4267-B61F-9A6F5CF3D7D2}" type="presOf" srcId="{52573818-8EC3-4932-B111-2B857E320737}" destId="{71EF5275-B038-4E5E-B8F1-81D07AF2D209}" srcOrd="0" destOrd="0" presId="urn:microsoft.com/office/officeart/2005/8/layout/equation1"/>
    <dgm:cxn modelId="{9804C389-DEA7-4792-A223-2482758C59EC}" srcId="{18B7E9CE-156B-4920-A30E-029BC7A2E45D}" destId="{17124A6A-B55A-495B-8752-C4AF68F8E72E}" srcOrd="1" destOrd="0" parTransId="{4231A4E3-C4FA-47E0-94FF-5B15350978D0}" sibTransId="{4BD6577E-8005-4E3B-8963-DC65EC432AD2}"/>
    <dgm:cxn modelId="{911DBF50-40B1-487C-8156-5EC59718B01F}" type="presOf" srcId="{A0DAB7FF-D500-499A-8A04-863D7D51D5C2}" destId="{9510F1EC-5F4D-4B72-8107-F81A92C44D06}" srcOrd="0" destOrd="0" presId="urn:microsoft.com/office/officeart/2005/8/layout/equation1"/>
    <dgm:cxn modelId="{1B47CCFC-B808-479A-8CA4-C5F953F64A01}" type="presParOf" srcId="{AF40A2A9-7A89-4609-9CD4-36F7F039F61D}" destId="{4FDD1072-FBEA-4FAF-A40A-A9FA7BFFC945}" srcOrd="0" destOrd="0" presId="urn:microsoft.com/office/officeart/2005/8/layout/equation1"/>
    <dgm:cxn modelId="{5EC7C7EB-D60F-4BB8-BBDC-9FC6C8883B6E}" type="presParOf" srcId="{AF40A2A9-7A89-4609-9CD4-36F7F039F61D}" destId="{8C107A89-3007-45F8-A67B-31B0F3BE9B3A}" srcOrd="1" destOrd="0" presId="urn:microsoft.com/office/officeart/2005/8/layout/equation1"/>
    <dgm:cxn modelId="{16933171-56C5-41BF-AA91-70AC33EE1612}" type="presParOf" srcId="{AF40A2A9-7A89-4609-9CD4-36F7F039F61D}" destId="{717C9D69-53AF-4D42-AEE6-6C81104A15BA}" srcOrd="2" destOrd="0" presId="urn:microsoft.com/office/officeart/2005/8/layout/equation1"/>
    <dgm:cxn modelId="{2414F119-9542-4B13-B241-2309526C8D79}" type="presParOf" srcId="{AF40A2A9-7A89-4609-9CD4-36F7F039F61D}" destId="{F0239F54-EE42-412F-A5C3-3340E62C0012}" srcOrd="3" destOrd="0" presId="urn:microsoft.com/office/officeart/2005/8/layout/equation1"/>
    <dgm:cxn modelId="{251BE993-1362-4B02-8DC6-90CE1BF513B3}" type="presParOf" srcId="{AF40A2A9-7A89-4609-9CD4-36F7F039F61D}" destId="{6877E801-2BC8-4095-83A4-2DC52E7D949F}" srcOrd="4" destOrd="0" presId="urn:microsoft.com/office/officeart/2005/8/layout/equation1"/>
    <dgm:cxn modelId="{78EC4139-7FD7-4904-B418-EB6E1D931F6E}" type="presParOf" srcId="{AF40A2A9-7A89-4609-9CD4-36F7F039F61D}" destId="{594684B2-9004-4204-82AE-C9FCB1B9DA80}" srcOrd="5" destOrd="0" presId="urn:microsoft.com/office/officeart/2005/8/layout/equation1"/>
    <dgm:cxn modelId="{41C17F40-BF99-4A6A-8398-F31AEF29C6A2}" type="presParOf" srcId="{AF40A2A9-7A89-4609-9CD4-36F7F039F61D}" destId="{62B894ED-1222-4528-844C-665BB0BAA3DC}" srcOrd="6" destOrd="0" presId="urn:microsoft.com/office/officeart/2005/8/layout/equation1"/>
    <dgm:cxn modelId="{73D5C99C-EDF4-4CF3-9543-78CAD89096F1}" type="presParOf" srcId="{AF40A2A9-7A89-4609-9CD4-36F7F039F61D}" destId="{ABC62891-3166-4CF0-9DCD-C0282519F2D2}" srcOrd="7" destOrd="0" presId="urn:microsoft.com/office/officeart/2005/8/layout/equation1"/>
    <dgm:cxn modelId="{BB5F5F9B-6991-43EC-AFB6-578DF03D9D9D}" type="presParOf" srcId="{AF40A2A9-7A89-4609-9CD4-36F7F039F61D}" destId="{5EC28DC1-9EE2-4EC7-AF21-24CFDB1B4D18}" srcOrd="8" destOrd="0" presId="urn:microsoft.com/office/officeart/2005/8/layout/equation1"/>
    <dgm:cxn modelId="{B01D5C61-1234-4E57-8EC8-187D7E873972}" type="presParOf" srcId="{AF40A2A9-7A89-4609-9CD4-36F7F039F61D}" destId="{66F2A27A-6D51-4861-BE41-591C860DDA58}" srcOrd="9" destOrd="0" presId="urn:microsoft.com/office/officeart/2005/8/layout/equation1"/>
    <dgm:cxn modelId="{1B7DBB35-DFF4-4625-9ACB-ECCDDD262F7F}" type="presParOf" srcId="{AF40A2A9-7A89-4609-9CD4-36F7F039F61D}" destId="{71EF5275-B038-4E5E-B8F1-81D07AF2D209}" srcOrd="10" destOrd="0" presId="urn:microsoft.com/office/officeart/2005/8/layout/equation1"/>
    <dgm:cxn modelId="{FAACB2B1-522A-47DA-9E0C-D15D742730F8}" type="presParOf" srcId="{AF40A2A9-7A89-4609-9CD4-36F7F039F61D}" destId="{A6D5E2CE-DEB7-4FD8-863D-00BF3F88ABDB}" srcOrd="11" destOrd="0" presId="urn:microsoft.com/office/officeart/2005/8/layout/equation1"/>
    <dgm:cxn modelId="{CD340D09-F2D5-4B25-8DD3-E1617499DE1E}" type="presParOf" srcId="{AF40A2A9-7A89-4609-9CD4-36F7F039F61D}" destId="{9510F1EC-5F4D-4B72-8107-F81A92C44D06}" srcOrd="12"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5D966DAF-53F1-4777-9002-29C5A336EA87}" type="pres">
      <dgm:prSet presAssocID="{9615AD3A-10E3-46F0-9AB9-7D48DC9F6089}" presName="mainComposite" presStyleCnt="0">
        <dgm:presLayoutVars>
          <dgm:chPref val="1"/>
          <dgm:dir/>
          <dgm:animOne val="branch"/>
          <dgm:animLvl val="lvl"/>
          <dgm:resizeHandles val="exact"/>
        </dgm:presLayoutVars>
      </dgm:prSet>
      <dgm:spPr/>
      <dgm:t>
        <a:bodyPr/>
        <a:lstStyle/>
        <a:p>
          <a:endParaRPr lang="de-DE"/>
        </a:p>
      </dgm:t>
    </dgm:pt>
    <dgm:pt modelId="{738E99A0-DE3F-44DD-91AA-D271C0243BFC}" type="pres">
      <dgm:prSet presAssocID="{9615AD3A-10E3-46F0-9AB9-7D48DC9F6089}" presName="hierFlow" presStyleCnt="0"/>
      <dgm:spPr/>
    </dgm:pt>
    <dgm:pt modelId="{C9783360-B3EA-4F09-8095-ED7B6AF7E2B4}" type="pres">
      <dgm:prSet presAssocID="{9615AD3A-10E3-46F0-9AB9-7D48DC9F6089}" presName="firstBuf" presStyleCnt="0"/>
      <dgm:spPr/>
    </dgm:pt>
    <dgm:pt modelId="{C550A29C-5170-4D3E-BA05-F077BBE2BA8B}" type="pres">
      <dgm:prSet presAssocID="{9615AD3A-10E3-46F0-9AB9-7D48DC9F6089}" presName="hierChild1" presStyleCnt="0">
        <dgm:presLayoutVars>
          <dgm:chPref val="1"/>
          <dgm:animOne val="branch"/>
          <dgm:animLvl val="lvl"/>
        </dgm:presLayoutVars>
      </dgm:prSet>
      <dgm:spPr/>
    </dgm:pt>
    <dgm:pt modelId="{A4157BCB-9BB5-459B-BFA0-3C579752FEFD}" type="pres">
      <dgm:prSet presAssocID="{03442568-EDA2-483C-A0F0-C0BC5D7ED6E1}" presName="Name14" presStyleCnt="0"/>
      <dgm:spPr/>
    </dgm:pt>
    <dgm:pt modelId="{AD5FAA02-AB38-470C-AD0E-A6DD9EC78D3B}" type="pres">
      <dgm:prSet presAssocID="{03442568-EDA2-483C-A0F0-C0BC5D7ED6E1}" presName="level1Shape" presStyleLbl="node0" presStyleIdx="0" presStyleCnt="1">
        <dgm:presLayoutVars>
          <dgm:chPref val="3"/>
        </dgm:presLayoutVars>
      </dgm:prSet>
      <dgm:spPr/>
      <dgm:t>
        <a:bodyPr/>
        <a:lstStyle/>
        <a:p>
          <a:endParaRPr lang="de-DE"/>
        </a:p>
      </dgm:t>
    </dgm:pt>
    <dgm:pt modelId="{EECDEDDE-8C34-4C5D-AEB7-3DEEF8D95885}" type="pres">
      <dgm:prSet presAssocID="{03442568-EDA2-483C-A0F0-C0BC5D7ED6E1}" presName="hierChild2" presStyleCnt="0"/>
      <dgm:spPr/>
    </dgm:pt>
    <dgm:pt modelId="{4729EB52-CF69-47E4-9AB0-3D0AC0DD77EF}" type="pres">
      <dgm:prSet presAssocID="{53ADBCA7-9AB4-4758-8797-9C526874353B}" presName="Name19" presStyleLbl="parChTrans1D2" presStyleIdx="0" presStyleCnt="2"/>
      <dgm:spPr/>
      <dgm:t>
        <a:bodyPr/>
        <a:lstStyle/>
        <a:p>
          <a:endParaRPr lang="de-DE"/>
        </a:p>
      </dgm:t>
    </dgm:pt>
    <dgm:pt modelId="{EAC79F63-F802-4C88-AD58-195723BFB671}" type="pres">
      <dgm:prSet presAssocID="{B86CC77F-E68B-4B80-9A9B-F8D0C35988F7}" presName="Name21" presStyleCnt="0"/>
      <dgm:spPr/>
    </dgm:pt>
    <dgm:pt modelId="{99031341-B1BA-42AD-8177-F03279FDE326}" type="pres">
      <dgm:prSet presAssocID="{B86CC77F-E68B-4B80-9A9B-F8D0C35988F7}" presName="level2Shape" presStyleLbl="node2" presStyleIdx="0" presStyleCnt="2"/>
      <dgm:spPr/>
      <dgm:t>
        <a:bodyPr/>
        <a:lstStyle/>
        <a:p>
          <a:endParaRPr lang="de-DE"/>
        </a:p>
      </dgm:t>
    </dgm:pt>
    <dgm:pt modelId="{D7BCACBF-2D78-4FF0-98DA-A9045E37BD96}" type="pres">
      <dgm:prSet presAssocID="{B86CC77F-E68B-4B80-9A9B-F8D0C35988F7}" presName="hierChild3" presStyleCnt="0"/>
      <dgm:spPr/>
    </dgm:pt>
    <dgm:pt modelId="{309543AD-A860-4C73-8A1D-5AC142368382}" type="pres">
      <dgm:prSet presAssocID="{7F164E20-CD33-4028-84D7-C2D0E22A6B7F}" presName="Name19" presStyleLbl="parChTrans1D3" presStyleIdx="0" presStyleCnt="3"/>
      <dgm:spPr/>
      <dgm:t>
        <a:bodyPr/>
        <a:lstStyle/>
        <a:p>
          <a:endParaRPr lang="de-DE"/>
        </a:p>
      </dgm:t>
    </dgm:pt>
    <dgm:pt modelId="{9E8040A1-4EB2-40C3-A9EA-55D75CC54D6C}" type="pres">
      <dgm:prSet presAssocID="{57B9DA23-2CCE-4FE5-8F16-08CA5563C5BB}" presName="Name21" presStyleCnt="0"/>
      <dgm:spPr/>
    </dgm:pt>
    <dgm:pt modelId="{D55CEEC2-742C-46BA-8BF9-9DDEC9689316}" type="pres">
      <dgm:prSet presAssocID="{57B9DA23-2CCE-4FE5-8F16-08CA5563C5BB}" presName="level2Shape" presStyleLbl="node3" presStyleIdx="0" presStyleCnt="3"/>
      <dgm:spPr/>
      <dgm:t>
        <a:bodyPr/>
        <a:lstStyle/>
        <a:p>
          <a:endParaRPr lang="de-DE"/>
        </a:p>
      </dgm:t>
    </dgm:pt>
    <dgm:pt modelId="{6E5C5EC8-E0CF-4F33-BA8E-687F384FCE49}" type="pres">
      <dgm:prSet presAssocID="{57B9DA23-2CCE-4FE5-8F16-08CA5563C5BB}" presName="hierChild3" presStyleCnt="0"/>
      <dgm:spPr/>
    </dgm:pt>
    <dgm:pt modelId="{6A458BBF-367D-4637-B254-A40EA8B07ACB}" type="pres">
      <dgm:prSet presAssocID="{1087DD46-776E-4947-916E-4875669994BD}" presName="Name19" presStyleLbl="parChTrans1D3" presStyleIdx="1" presStyleCnt="3"/>
      <dgm:spPr/>
      <dgm:t>
        <a:bodyPr/>
        <a:lstStyle/>
        <a:p>
          <a:endParaRPr lang="de-DE"/>
        </a:p>
      </dgm:t>
    </dgm:pt>
    <dgm:pt modelId="{CF7905F5-2EC2-4F94-A1AE-D41330EF6A79}" type="pres">
      <dgm:prSet presAssocID="{99BE4ED8-40D5-4E57-A88A-79C1ABCF0298}" presName="Name21" presStyleCnt="0"/>
      <dgm:spPr/>
    </dgm:pt>
    <dgm:pt modelId="{5A08D3A8-B83B-46EB-820C-8B696EB5D539}" type="pres">
      <dgm:prSet presAssocID="{99BE4ED8-40D5-4E57-A88A-79C1ABCF0298}" presName="level2Shape" presStyleLbl="node3" presStyleIdx="1" presStyleCnt="3"/>
      <dgm:spPr/>
      <dgm:t>
        <a:bodyPr/>
        <a:lstStyle/>
        <a:p>
          <a:endParaRPr lang="de-DE"/>
        </a:p>
      </dgm:t>
    </dgm:pt>
    <dgm:pt modelId="{A3558415-0649-4BCC-BBF1-3646FE732A87}" type="pres">
      <dgm:prSet presAssocID="{99BE4ED8-40D5-4E57-A88A-79C1ABCF0298}" presName="hierChild3" presStyleCnt="0"/>
      <dgm:spPr/>
    </dgm:pt>
    <dgm:pt modelId="{DF58C3B8-1D1D-4F82-B08D-088B02212137}" type="pres">
      <dgm:prSet presAssocID="{3488F8FF-C37C-4541-B4D7-06E0BB08E6D1}" presName="Name19" presStyleLbl="parChTrans1D2" presStyleIdx="1" presStyleCnt="2"/>
      <dgm:spPr/>
      <dgm:t>
        <a:bodyPr/>
        <a:lstStyle/>
        <a:p>
          <a:endParaRPr lang="de-DE"/>
        </a:p>
      </dgm:t>
    </dgm:pt>
    <dgm:pt modelId="{6D310476-05F0-4A77-B1AE-145D71F81F3A}" type="pres">
      <dgm:prSet presAssocID="{7CB437E1-E0DE-4587-94E8-73B03D15AF6B}" presName="Name21" presStyleCnt="0"/>
      <dgm:spPr/>
    </dgm:pt>
    <dgm:pt modelId="{C1C3926F-A819-4CDC-AF95-A9BE31D8FD1C}" type="pres">
      <dgm:prSet presAssocID="{7CB437E1-E0DE-4587-94E8-73B03D15AF6B}" presName="level2Shape" presStyleLbl="node2" presStyleIdx="1" presStyleCnt="2"/>
      <dgm:spPr/>
      <dgm:t>
        <a:bodyPr/>
        <a:lstStyle/>
        <a:p>
          <a:endParaRPr lang="de-DE"/>
        </a:p>
      </dgm:t>
    </dgm:pt>
    <dgm:pt modelId="{CAB21900-A7A0-4B06-A344-8C24B7818DE7}" type="pres">
      <dgm:prSet presAssocID="{7CB437E1-E0DE-4587-94E8-73B03D15AF6B}" presName="hierChild3" presStyleCnt="0"/>
      <dgm:spPr/>
    </dgm:pt>
    <dgm:pt modelId="{6701A985-F6B0-4F18-B34D-822F8688FEFA}" type="pres">
      <dgm:prSet presAssocID="{66B1C703-AD1C-43BF-8A6A-DD9ECEA51222}" presName="Name19" presStyleLbl="parChTrans1D3" presStyleIdx="2" presStyleCnt="3"/>
      <dgm:spPr/>
      <dgm:t>
        <a:bodyPr/>
        <a:lstStyle/>
        <a:p>
          <a:endParaRPr lang="de-DE"/>
        </a:p>
      </dgm:t>
    </dgm:pt>
    <dgm:pt modelId="{2D3D6DE2-399A-4CFD-9E60-764E78A4F49D}" type="pres">
      <dgm:prSet presAssocID="{551821D0-D8F7-496A-BD18-B204D78E0CA7}" presName="Name21" presStyleCnt="0"/>
      <dgm:spPr/>
    </dgm:pt>
    <dgm:pt modelId="{992CA517-7AE6-495F-8919-32EB799FD541}" type="pres">
      <dgm:prSet presAssocID="{551821D0-D8F7-496A-BD18-B204D78E0CA7}" presName="level2Shape" presStyleLbl="node3" presStyleIdx="2" presStyleCnt="3"/>
      <dgm:spPr/>
      <dgm:t>
        <a:bodyPr/>
        <a:lstStyle/>
        <a:p>
          <a:endParaRPr lang="de-DE"/>
        </a:p>
      </dgm:t>
    </dgm:pt>
    <dgm:pt modelId="{B2EB1945-BBF4-4D7E-92A7-CAE33489467C}" type="pres">
      <dgm:prSet presAssocID="{551821D0-D8F7-496A-BD18-B204D78E0CA7}" presName="hierChild3" presStyleCnt="0"/>
      <dgm:spPr/>
    </dgm:pt>
    <dgm:pt modelId="{68913530-423C-4D0F-B203-26CE8770CF7F}" type="pres">
      <dgm:prSet presAssocID="{9615AD3A-10E3-46F0-9AB9-7D48DC9F6089}" presName="bgShapesFlow" presStyleCnt="0"/>
      <dgm:spPr/>
    </dgm:pt>
    <dgm:pt modelId="{C681727E-456B-4441-BEBC-6DD9E1DC1F2C}" type="pres">
      <dgm:prSet presAssocID="{2A71EF29-B28B-4220-8482-3229B5FC81DB}" presName="rectComp" presStyleCnt="0"/>
      <dgm:spPr/>
    </dgm:pt>
    <dgm:pt modelId="{867D6318-A1E3-4B74-8C7A-A493EF6CE2AD}" type="pres">
      <dgm:prSet presAssocID="{2A71EF29-B28B-4220-8482-3229B5FC81DB}" presName="bgRect" presStyleLbl="bgShp" presStyleIdx="0" presStyleCnt="3"/>
      <dgm:spPr/>
      <dgm:t>
        <a:bodyPr/>
        <a:lstStyle/>
        <a:p>
          <a:endParaRPr lang="de-DE"/>
        </a:p>
      </dgm:t>
    </dgm:pt>
    <dgm:pt modelId="{211C0481-3BD1-4FE0-89CC-20411C0ACB85}" type="pres">
      <dgm:prSet presAssocID="{2A71EF29-B28B-4220-8482-3229B5FC81DB}" presName="bgRectTx" presStyleLbl="bgShp" presStyleIdx="0" presStyleCnt="3">
        <dgm:presLayoutVars>
          <dgm:bulletEnabled val="1"/>
        </dgm:presLayoutVars>
      </dgm:prSet>
      <dgm:spPr/>
      <dgm:t>
        <a:bodyPr/>
        <a:lstStyle/>
        <a:p>
          <a:endParaRPr lang="de-DE"/>
        </a:p>
      </dgm:t>
    </dgm:pt>
    <dgm:pt modelId="{045F853A-0741-4957-BC18-D745F07D959D}" type="pres">
      <dgm:prSet presAssocID="{2A71EF29-B28B-4220-8482-3229B5FC81DB}" presName="spComp" presStyleCnt="0"/>
      <dgm:spPr/>
    </dgm:pt>
    <dgm:pt modelId="{6D738BB2-8233-4EF5-B302-87D34A0A83CF}" type="pres">
      <dgm:prSet presAssocID="{2A71EF29-B28B-4220-8482-3229B5FC81DB}" presName="vSp" presStyleCnt="0"/>
      <dgm:spPr/>
    </dgm:pt>
    <dgm:pt modelId="{A41DCC2F-BFAC-468A-9D96-498D78ED502E}" type="pres">
      <dgm:prSet presAssocID="{35F2B1AF-9055-44D4-B83C-E84E4F64D3E7}" presName="rectComp" presStyleCnt="0"/>
      <dgm:spPr/>
    </dgm:pt>
    <dgm:pt modelId="{6D4B2DAA-6DF0-442A-9EFE-2F4B39963E2B}" type="pres">
      <dgm:prSet presAssocID="{35F2B1AF-9055-44D4-B83C-E84E4F64D3E7}" presName="bgRect" presStyleLbl="bgShp" presStyleIdx="1" presStyleCnt="3"/>
      <dgm:spPr/>
      <dgm:t>
        <a:bodyPr/>
        <a:lstStyle/>
        <a:p>
          <a:endParaRPr lang="de-DE"/>
        </a:p>
      </dgm:t>
    </dgm:pt>
    <dgm:pt modelId="{1698E0C4-21AF-4F38-A31F-CF91A91D2938}" type="pres">
      <dgm:prSet presAssocID="{35F2B1AF-9055-44D4-B83C-E84E4F64D3E7}" presName="bgRectTx" presStyleLbl="bgShp" presStyleIdx="1" presStyleCnt="3">
        <dgm:presLayoutVars>
          <dgm:bulletEnabled val="1"/>
        </dgm:presLayoutVars>
      </dgm:prSet>
      <dgm:spPr/>
      <dgm:t>
        <a:bodyPr/>
        <a:lstStyle/>
        <a:p>
          <a:endParaRPr lang="de-DE"/>
        </a:p>
      </dgm:t>
    </dgm:pt>
    <dgm:pt modelId="{18339B0D-4C58-47D5-8F41-F2B240A0E229}" type="pres">
      <dgm:prSet presAssocID="{35F2B1AF-9055-44D4-B83C-E84E4F64D3E7}" presName="spComp" presStyleCnt="0"/>
      <dgm:spPr/>
    </dgm:pt>
    <dgm:pt modelId="{623EE688-C81E-4F19-AE03-1A98C793C130}" type="pres">
      <dgm:prSet presAssocID="{35F2B1AF-9055-44D4-B83C-E84E4F64D3E7}" presName="vSp" presStyleCnt="0"/>
      <dgm:spPr/>
    </dgm:pt>
    <dgm:pt modelId="{32380D00-BF8B-44BC-8198-CA33BBCDEBA5}" type="pres">
      <dgm:prSet presAssocID="{50CF1148-1721-4353-89E1-B72484A3F617}" presName="rectComp" presStyleCnt="0"/>
      <dgm:spPr/>
    </dgm:pt>
    <dgm:pt modelId="{9468AC5B-8340-40D0-A6B2-7E8EBA5F2509}" type="pres">
      <dgm:prSet presAssocID="{50CF1148-1721-4353-89E1-B72484A3F617}" presName="bgRect" presStyleLbl="bgShp" presStyleIdx="2" presStyleCnt="3"/>
      <dgm:spPr/>
      <dgm:t>
        <a:bodyPr/>
        <a:lstStyle/>
        <a:p>
          <a:endParaRPr lang="de-DE"/>
        </a:p>
      </dgm:t>
    </dgm:pt>
    <dgm:pt modelId="{5AC50E21-4807-41B6-B676-AFDFC6BCF5B3}" type="pres">
      <dgm:prSet presAssocID="{50CF1148-1721-4353-89E1-B72484A3F617}" presName="bgRectTx" presStyleLbl="bgShp" presStyleIdx="2" presStyleCnt="3">
        <dgm:presLayoutVars>
          <dgm:bulletEnabled val="1"/>
        </dgm:presLayoutVars>
      </dgm:prSet>
      <dgm:spPr/>
      <dgm:t>
        <a:bodyPr/>
        <a:lstStyle/>
        <a:p>
          <a:endParaRPr lang="de-DE"/>
        </a:p>
      </dgm:t>
    </dgm:pt>
  </dgm:ptLst>
  <dgm:cxnLst>
    <dgm:cxn modelId="{11BEC122-B1AE-4489-9D08-A1E66294324B}" srcId="{B86CC77F-E68B-4B80-9A9B-F8D0C35988F7}" destId="{57B9DA23-2CCE-4FE5-8F16-08CA5563C5BB}" srcOrd="0" destOrd="0" parTransId="{7F164E20-CD33-4028-84D7-C2D0E22A6B7F}" sibTransId="{2F218529-3B41-403B-9ED5-49464E020DCA}"/>
    <dgm:cxn modelId="{17DD9260-59D6-43AB-9F94-008698268D16}" srcId="{9615AD3A-10E3-46F0-9AB9-7D48DC9F6089}" destId="{03442568-EDA2-483C-A0F0-C0BC5D7ED6E1}" srcOrd="0" destOrd="0" parTransId="{3E4DB50D-D54C-4D71-A311-1789E7B8FD36}" sibTransId="{EE818FAD-6961-4328-9FAB-38861F42830B}"/>
    <dgm:cxn modelId="{129D2C26-DD2C-4AA8-A08F-9CA36B4C9E1D}" type="presOf" srcId="{57B9DA23-2CCE-4FE5-8F16-08CA5563C5BB}" destId="{D55CEEC2-742C-46BA-8BF9-9DDEC9689316}" srcOrd="0" destOrd="0" presId="urn:microsoft.com/office/officeart/2005/8/layout/hierarchy6"/>
    <dgm:cxn modelId="{E4DB39DE-7144-4A16-8C3B-B32E447A34A8}" srcId="{7CB437E1-E0DE-4587-94E8-73B03D15AF6B}" destId="{551821D0-D8F7-496A-BD18-B204D78E0CA7}" srcOrd="0" destOrd="0" parTransId="{66B1C703-AD1C-43BF-8A6A-DD9ECEA51222}" sibTransId="{019900A4-C36C-4BF8-9A84-2A6D4D56EE2B}"/>
    <dgm:cxn modelId="{0F03402D-F800-4FF0-B89E-ECEA6E71EE89}" type="presOf" srcId="{7CB437E1-E0DE-4587-94E8-73B03D15AF6B}" destId="{C1C3926F-A819-4CDC-AF95-A9BE31D8FD1C}" srcOrd="0" destOrd="0" presId="urn:microsoft.com/office/officeart/2005/8/layout/hierarchy6"/>
    <dgm:cxn modelId="{B5DE5BDE-5AA8-4695-B5E7-03E8C3B1BB38}" type="presOf" srcId="{1087DD46-776E-4947-916E-4875669994BD}" destId="{6A458BBF-367D-4637-B254-A40EA8B07ACB}" srcOrd="0" destOrd="0" presId="urn:microsoft.com/office/officeart/2005/8/layout/hierarchy6"/>
    <dgm:cxn modelId="{0F7EA604-5269-4A2F-B9E3-962FA118EC99}" srcId="{9615AD3A-10E3-46F0-9AB9-7D48DC9F6089}" destId="{2A71EF29-B28B-4220-8482-3229B5FC81DB}" srcOrd="1" destOrd="0" parTransId="{12F2A887-37EE-405C-B9F2-889449428F41}" sibTransId="{84E904B5-BFD3-4A99-BB4E-DD24F8694A88}"/>
    <dgm:cxn modelId="{66C000FA-4BDE-4342-9D61-A5D43AE5FCCA}" type="presOf" srcId="{50CF1148-1721-4353-89E1-B72484A3F617}" destId="{5AC50E21-4807-41B6-B676-AFDFC6BCF5B3}" srcOrd="1" destOrd="0" presId="urn:microsoft.com/office/officeart/2005/8/layout/hierarchy6"/>
    <dgm:cxn modelId="{BEC43BDF-9C23-4418-951C-B0D2C7C325F4}" srcId="{9615AD3A-10E3-46F0-9AB9-7D48DC9F6089}" destId="{35F2B1AF-9055-44D4-B83C-E84E4F64D3E7}" srcOrd="2" destOrd="0" parTransId="{2842E585-2796-4760-9494-7F1924DAB1A5}" sibTransId="{9B26B096-D168-435C-A59D-80ACE472723C}"/>
    <dgm:cxn modelId="{177EA074-E6B5-49FB-91FA-7EFF3B10FA19}" srcId="{03442568-EDA2-483C-A0F0-C0BC5D7ED6E1}" destId="{7CB437E1-E0DE-4587-94E8-73B03D15AF6B}" srcOrd="1" destOrd="0" parTransId="{3488F8FF-C37C-4541-B4D7-06E0BB08E6D1}" sibTransId="{6C4A4031-77ED-4FC4-96BB-993BE40544E2}"/>
    <dgm:cxn modelId="{4C1E2F25-634E-4AC2-9E83-45EDA0B9791C}" srcId="{03442568-EDA2-483C-A0F0-C0BC5D7ED6E1}" destId="{B86CC77F-E68B-4B80-9A9B-F8D0C35988F7}" srcOrd="0" destOrd="0" parTransId="{53ADBCA7-9AB4-4758-8797-9C526874353B}" sibTransId="{875DB544-286D-42C4-A75F-CE1D50188FED}"/>
    <dgm:cxn modelId="{3F43F70F-CA1F-4B8B-844F-A25D212CE80C}" type="presOf" srcId="{99BE4ED8-40D5-4E57-A88A-79C1ABCF0298}" destId="{5A08D3A8-B83B-46EB-820C-8B696EB5D539}" srcOrd="0" destOrd="0" presId="urn:microsoft.com/office/officeart/2005/8/layout/hierarchy6"/>
    <dgm:cxn modelId="{853221E6-4F4D-4670-AB35-C79F870A8E70}" type="presOf" srcId="{B86CC77F-E68B-4B80-9A9B-F8D0C35988F7}" destId="{99031341-B1BA-42AD-8177-F03279FDE326}" srcOrd="0" destOrd="0" presId="urn:microsoft.com/office/officeart/2005/8/layout/hierarchy6"/>
    <dgm:cxn modelId="{9FB90FDD-991C-4180-AAC0-F9DFC7A6E0EE}" type="presOf" srcId="{2A71EF29-B28B-4220-8482-3229B5FC81DB}" destId="{867D6318-A1E3-4B74-8C7A-A493EF6CE2AD}" srcOrd="0" destOrd="0" presId="urn:microsoft.com/office/officeart/2005/8/layout/hierarchy6"/>
    <dgm:cxn modelId="{72E14ABF-EFD3-409B-94ED-F835FDE029C7}" type="presOf" srcId="{53ADBCA7-9AB4-4758-8797-9C526874353B}" destId="{4729EB52-CF69-47E4-9AB0-3D0AC0DD77EF}" srcOrd="0" destOrd="0" presId="urn:microsoft.com/office/officeart/2005/8/layout/hierarchy6"/>
    <dgm:cxn modelId="{81590F88-DDAA-442B-A556-05AB0A44AFD5}" type="presOf" srcId="{9615AD3A-10E3-46F0-9AB9-7D48DC9F6089}" destId="{5D966DAF-53F1-4777-9002-29C5A336EA87}" srcOrd="0" destOrd="0" presId="urn:microsoft.com/office/officeart/2005/8/layout/hierarchy6"/>
    <dgm:cxn modelId="{14B3C7CA-B296-4C4B-A165-E9C700F74DC7}" type="presOf" srcId="{7F164E20-CD33-4028-84D7-C2D0E22A6B7F}" destId="{309543AD-A860-4C73-8A1D-5AC142368382}" srcOrd="0" destOrd="0" presId="urn:microsoft.com/office/officeart/2005/8/layout/hierarchy6"/>
    <dgm:cxn modelId="{08980683-A86F-405B-8A77-36B668C76D43}" type="presOf" srcId="{2A71EF29-B28B-4220-8482-3229B5FC81DB}" destId="{211C0481-3BD1-4FE0-89CC-20411C0ACB85}" srcOrd="1" destOrd="0" presId="urn:microsoft.com/office/officeart/2005/8/layout/hierarchy6"/>
    <dgm:cxn modelId="{0C221B12-5E0D-44CF-9CC1-504E0D1D8FC7}" type="presOf" srcId="{3488F8FF-C37C-4541-B4D7-06E0BB08E6D1}" destId="{DF58C3B8-1D1D-4F82-B08D-088B02212137}" srcOrd="0" destOrd="0" presId="urn:microsoft.com/office/officeart/2005/8/layout/hierarchy6"/>
    <dgm:cxn modelId="{94810C2E-AFDD-4F13-91E7-51B9B679F061}" srcId="{B86CC77F-E68B-4B80-9A9B-F8D0C35988F7}" destId="{99BE4ED8-40D5-4E57-A88A-79C1ABCF0298}" srcOrd="1" destOrd="0" parTransId="{1087DD46-776E-4947-916E-4875669994BD}" sibTransId="{DAA8DFB2-A00A-43BD-A5DC-2571B68F1365}"/>
    <dgm:cxn modelId="{F057A3EA-65C4-4426-8150-B04EB52B5675}" type="presOf" srcId="{35F2B1AF-9055-44D4-B83C-E84E4F64D3E7}" destId="{1698E0C4-21AF-4F38-A31F-CF91A91D2938}" srcOrd="1" destOrd="0" presId="urn:microsoft.com/office/officeart/2005/8/layout/hierarchy6"/>
    <dgm:cxn modelId="{66064BD7-62A7-4303-960B-041F69A31682}" type="presOf" srcId="{50CF1148-1721-4353-89E1-B72484A3F617}" destId="{9468AC5B-8340-40D0-A6B2-7E8EBA5F2509}" srcOrd="0" destOrd="0" presId="urn:microsoft.com/office/officeart/2005/8/layout/hierarchy6"/>
    <dgm:cxn modelId="{BA5C6FC7-D1E5-49E1-A37C-D09ED7C0B9A5}" type="presOf" srcId="{551821D0-D8F7-496A-BD18-B204D78E0CA7}" destId="{992CA517-7AE6-495F-8919-32EB799FD541}" srcOrd="0" destOrd="0" presId="urn:microsoft.com/office/officeart/2005/8/layout/hierarchy6"/>
    <dgm:cxn modelId="{FD881C6E-F04B-4E51-8D10-D0CBA2E1D2AF}" type="presOf" srcId="{03442568-EDA2-483C-A0F0-C0BC5D7ED6E1}" destId="{AD5FAA02-AB38-470C-AD0E-A6DD9EC78D3B}" srcOrd="0" destOrd="0" presId="urn:microsoft.com/office/officeart/2005/8/layout/hierarchy6"/>
    <dgm:cxn modelId="{790E68BA-CE2B-4ACD-A354-348148D17522}" type="presOf" srcId="{35F2B1AF-9055-44D4-B83C-E84E4F64D3E7}" destId="{6D4B2DAA-6DF0-442A-9EFE-2F4B39963E2B}" srcOrd="0" destOrd="0" presId="urn:microsoft.com/office/officeart/2005/8/layout/hierarchy6"/>
    <dgm:cxn modelId="{08BA880D-8C16-4952-9EB9-4FC627DE8674}" type="presOf" srcId="{66B1C703-AD1C-43BF-8A6A-DD9ECEA51222}" destId="{6701A985-F6B0-4F18-B34D-822F8688FEFA}" srcOrd="0" destOrd="0" presId="urn:microsoft.com/office/officeart/2005/8/layout/hierarchy6"/>
    <dgm:cxn modelId="{FFA2A69C-E380-4EBF-AB48-75A3590C9F03}" srcId="{9615AD3A-10E3-46F0-9AB9-7D48DC9F6089}" destId="{50CF1148-1721-4353-89E1-B72484A3F617}" srcOrd="3" destOrd="0" parTransId="{644DC614-3528-4E72-8C91-C3B2012496BD}" sibTransId="{15E2F546-6646-4695-91F6-D393FB12779A}"/>
    <dgm:cxn modelId="{0813173A-469A-4A04-B8B9-455FB970FF11}" type="presParOf" srcId="{5D966DAF-53F1-4777-9002-29C5A336EA87}" destId="{738E99A0-DE3F-44DD-91AA-D271C0243BFC}" srcOrd="0" destOrd="0" presId="urn:microsoft.com/office/officeart/2005/8/layout/hierarchy6"/>
    <dgm:cxn modelId="{E6D10C9B-BDF5-4F7F-98B0-8877A17E0B7E}" type="presParOf" srcId="{738E99A0-DE3F-44DD-91AA-D271C0243BFC}" destId="{C9783360-B3EA-4F09-8095-ED7B6AF7E2B4}" srcOrd="0" destOrd="0" presId="urn:microsoft.com/office/officeart/2005/8/layout/hierarchy6"/>
    <dgm:cxn modelId="{7808A38F-E043-4DD2-ADDA-106FE6D60DFB}" type="presParOf" srcId="{738E99A0-DE3F-44DD-91AA-D271C0243BFC}" destId="{C550A29C-5170-4D3E-BA05-F077BBE2BA8B}" srcOrd="1" destOrd="0" presId="urn:microsoft.com/office/officeart/2005/8/layout/hierarchy6"/>
    <dgm:cxn modelId="{F0E339D4-6C5D-4383-B550-37322B41CB9A}" type="presParOf" srcId="{C550A29C-5170-4D3E-BA05-F077BBE2BA8B}" destId="{A4157BCB-9BB5-459B-BFA0-3C579752FEFD}" srcOrd="0" destOrd="0" presId="urn:microsoft.com/office/officeart/2005/8/layout/hierarchy6"/>
    <dgm:cxn modelId="{F00FABA5-79B9-41EC-8066-803FBAF385F4}" type="presParOf" srcId="{A4157BCB-9BB5-459B-BFA0-3C579752FEFD}" destId="{AD5FAA02-AB38-470C-AD0E-A6DD9EC78D3B}" srcOrd="0" destOrd="0" presId="urn:microsoft.com/office/officeart/2005/8/layout/hierarchy6"/>
    <dgm:cxn modelId="{F0336418-55C8-44B4-95E0-A91061352EB7}" type="presParOf" srcId="{A4157BCB-9BB5-459B-BFA0-3C579752FEFD}" destId="{EECDEDDE-8C34-4C5D-AEB7-3DEEF8D95885}" srcOrd="1" destOrd="0" presId="urn:microsoft.com/office/officeart/2005/8/layout/hierarchy6"/>
    <dgm:cxn modelId="{0338319B-0E35-4BA9-AC2B-22A9450B22FB}" type="presParOf" srcId="{EECDEDDE-8C34-4C5D-AEB7-3DEEF8D95885}" destId="{4729EB52-CF69-47E4-9AB0-3D0AC0DD77EF}" srcOrd="0" destOrd="0" presId="urn:microsoft.com/office/officeart/2005/8/layout/hierarchy6"/>
    <dgm:cxn modelId="{9B442D7A-6D4C-441C-A2AE-8C230495D132}" type="presParOf" srcId="{EECDEDDE-8C34-4C5D-AEB7-3DEEF8D95885}" destId="{EAC79F63-F802-4C88-AD58-195723BFB671}" srcOrd="1" destOrd="0" presId="urn:microsoft.com/office/officeart/2005/8/layout/hierarchy6"/>
    <dgm:cxn modelId="{E7680CF6-34BF-43BA-89A1-AF07A09E5874}" type="presParOf" srcId="{EAC79F63-F802-4C88-AD58-195723BFB671}" destId="{99031341-B1BA-42AD-8177-F03279FDE326}" srcOrd="0" destOrd="0" presId="urn:microsoft.com/office/officeart/2005/8/layout/hierarchy6"/>
    <dgm:cxn modelId="{CD4BCAAD-5557-4F61-AA5E-D47E53A7195E}" type="presParOf" srcId="{EAC79F63-F802-4C88-AD58-195723BFB671}" destId="{D7BCACBF-2D78-4FF0-98DA-A9045E37BD96}" srcOrd="1" destOrd="0" presId="urn:microsoft.com/office/officeart/2005/8/layout/hierarchy6"/>
    <dgm:cxn modelId="{64336E86-B1EB-4AA2-BBBA-0353814F8462}" type="presParOf" srcId="{D7BCACBF-2D78-4FF0-98DA-A9045E37BD96}" destId="{309543AD-A860-4C73-8A1D-5AC142368382}" srcOrd="0" destOrd="0" presId="urn:microsoft.com/office/officeart/2005/8/layout/hierarchy6"/>
    <dgm:cxn modelId="{22F4B6D3-576B-4DCA-8F9E-03E012363475}" type="presParOf" srcId="{D7BCACBF-2D78-4FF0-98DA-A9045E37BD96}" destId="{9E8040A1-4EB2-40C3-A9EA-55D75CC54D6C}" srcOrd="1" destOrd="0" presId="urn:microsoft.com/office/officeart/2005/8/layout/hierarchy6"/>
    <dgm:cxn modelId="{9D4FF510-9120-45AA-8EAA-87037A0228AE}" type="presParOf" srcId="{9E8040A1-4EB2-40C3-A9EA-55D75CC54D6C}" destId="{D55CEEC2-742C-46BA-8BF9-9DDEC9689316}" srcOrd="0" destOrd="0" presId="urn:microsoft.com/office/officeart/2005/8/layout/hierarchy6"/>
    <dgm:cxn modelId="{588E4EDB-6142-4C02-838C-ECEF32D778C4}" type="presParOf" srcId="{9E8040A1-4EB2-40C3-A9EA-55D75CC54D6C}" destId="{6E5C5EC8-E0CF-4F33-BA8E-687F384FCE49}" srcOrd="1" destOrd="0" presId="urn:microsoft.com/office/officeart/2005/8/layout/hierarchy6"/>
    <dgm:cxn modelId="{ED2BE0CF-0279-4616-9945-039B4E784633}" type="presParOf" srcId="{D7BCACBF-2D78-4FF0-98DA-A9045E37BD96}" destId="{6A458BBF-367D-4637-B254-A40EA8B07ACB}" srcOrd="2" destOrd="0" presId="urn:microsoft.com/office/officeart/2005/8/layout/hierarchy6"/>
    <dgm:cxn modelId="{A4A48CA4-1C19-4FD9-B422-BA958BE9DAFB}" type="presParOf" srcId="{D7BCACBF-2D78-4FF0-98DA-A9045E37BD96}" destId="{CF7905F5-2EC2-4F94-A1AE-D41330EF6A79}" srcOrd="3" destOrd="0" presId="urn:microsoft.com/office/officeart/2005/8/layout/hierarchy6"/>
    <dgm:cxn modelId="{E820D8D0-E2B6-436D-A660-803E9AD8BAA6}" type="presParOf" srcId="{CF7905F5-2EC2-4F94-A1AE-D41330EF6A79}" destId="{5A08D3A8-B83B-46EB-820C-8B696EB5D539}" srcOrd="0" destOrd="0" presId="urn:microsoft.com/office/officeart/2005/8/layout/hierarchy6"/>
    <dgm:cxn modelId="{581F62BE-DBBC-49AD-BD54-11D4D70C390B}" type="presParOf" srcId="{CF7905F5-2EC2-4F94-A1AE-D41330EF6A79}" destId="{A3558415-0649-4BCC-BBF1-3646FE732A87}" srcOrd="1" destOrd="0" presId="urn:microsoft.com/office/officeart/2005/8/layout/hierarchy6"/>
    <dgm:cxn modelId="{448D2BB1-1ACF-4D7E-B3C1-EB7C08CA9D53}" type="presParOf" srcId="{EECDEDDE-8C34-4C5D-AEB7-3DEEF8D95885}" destId="{DF58C3B8-1D1D-4F82-B08D-088B02212137}" srcOrd="2" destOrd="0" presId="urn:microsoft.com/office/officeart/2005/8/layout/hierarchy6"/>
    <dgm:cxn modelId="{8D880F4F-49E7-4BD1-9615-9434929196F2}" type="presParOf" srcId="{EECDEDDE-8C34-4C5D-AEB7-3DEEF8D95885}" destId="{6D310476-05F0-4A77-B1AE-145D71F81F3A}" srcOrd="3" destOrd="0" presId="urn:microsoft.com/office/officeart/2005/8/layout/hierarchy6"/>
    <dgm:cxn modelId="{BE0E1852-3A1A-415F-BA2D-86CE1E22B9C9}" type="presParOf" srcId="{6D310476-05F0-4A77-B1AE-145D71F81F3A}" destId="{C1C3926F-A819-4CDC-AF95-A9BE31D8FD1C}" srcOrd="0" destOrd="0" presId="urn:microsoft.com/office/officeart/2005/8/layout/hierarchy6"/>
    <dgm:cxn modelId="{E3F96990-0DF6-4671-A938-F8A42EDA3F27}" type="presParOf" srcId="{6D310476-05F0-4A77-B1AE-145D71F81F3A}" destId="{CAB21900-A7A0-4B06-A344-8C24B7818DE7}" srcOrd="1" destOrd="0" presId="urn:microsoft.com/office/officeart/2005/8/layout/hierarchy6"/>
    <dgm:cxn modelId="{63FD0757-5200-453D-9F78-A92208645632}" type="presParOf" srcId="{CAB21900-A7A0-4B06-A344-8C24B7818DE7}" destId="{6701A985-F6B0-4F18-B34D-822F8688FEFA}" srcOrd="0" destOrd="0" presId="urn:microsoft.com/office/officeart/2005/8/layout/hierarchy6"/>
    <dgm:cxn modelId="{3B31F0A7-3057-450A-86ED-833F4A889DF5}" type="presParOf" srcId="{CAB21900-A7A0-4B06-A344-8C24B7818DE7}" destId="{2D3D6DE2-399A-4CFD-9E60-764E78A4F49D}" srcOrd="1" destOrd="0" presId="urn:microsoft.com/office/officeart/2005/8/layout/hierarchy6"/>
    <dgm:cxn modelId="{315AE7E2-13C0-488A-9492-BE0AE227B899}" type="presParOf" srcId="{2D3D6DE2-399A-4CFD-9E60-764E78A4F49D}" destId="{992CA517-7AE6-495F-8919-32EB799FD541}" srcOrd="0" destOrd="0" presId="urn:microsoft.com/office/officeart/2005/8/layout/hierarchy6"/>
    <dgm:cxn modelId="{D9413803-7B85-4356-AEE1-EFC77CE986B8}" type="presParOf" srcId="{2D3D6DE2-399A-4CFD-9E60-764E78A4F49D}" destId="{B2EB1945-BBF4-4D7E-92A7-CAE33489467C}" srcOrd="1" destOrd="0" presId="urn:microsoft.com/office/officeart/2005/8/layout/hierarchy6"/>
    <dgm:cxn modelId="{3C6ABB95-5E25-4FF4-A445-F890CA995C88}" type="presParOf" srcId="{5D966DAF-53F1-4777-9002-29C5A336EA87}" destId="{68913530-423C-4D0F-B203-26CE8770CF7F}" srcOrd="1" destOrd="0" presId="urn:microsoft.com/office/officeart/2005/8/layout/hierarchy6"/>
    <dgm:cxn modelId="{55FD9D4C-9BE0-4C76-AC16-3D392ED4058D}" type="presParOf" srcId="{68913530-423C-4D0F-B203-26CE8770CF7F}" destId="{C681727E-456B-4441-BEBC-6DD9E1DC1F2C}" srcOrd="0" destOrd="0" presId="urn:microsoft.com/office/officeart/2005/8/layout/hierarchy6"/>
    <dgm:cxn modelId="{E110AFAD-4FA6-4493-A1EC-FDAC668E2EFC}" type="presParOf" srcId="{C681727E-456B-4441-BEBC-6DD9E1DC1F2C}" destId="{867D6318-A1E3-4B74-8C7A-A493EF6CE2AD}" srcOrd="0" destOrd="0" presId="urn:microsoft.com/office/officeart/2005/8/layout/hierarchy6"/>
    <dgm:cxn modelId="{9FEC765F-54C6-48E7-92E0-4E6376DBB2CA}" type="presParOf" srcId="{C681727E-456B-4441-BEBC-6DD9E1DC1F2C}" destId="{211C0481-3BD1-4FE0-89CC-20411C0ACB85}" srcOrd="1" destOrd="0" presId="urn:microsoft.com/office/officeart/2005/8/layout/hierarchy6"/>
    <dgm:cxn modelId="{2833B731-BEC9-4BB5-93B9-FB9A56F3A3AA}" type="presParOf" srcId="{68913530-423C-4D0F-B203-26CE8770CF7F}" destId="{045F853A-0741-4957-BC18-D745F07D959D}" srcOrd="1" destOrd="0" presId="urn:microsoft.com/office/officeart/2005/8/layout/hierarchy6"/>
    <dgm:cxn modelId="{DCFC6747-3DEB-473E-A0F1-C73CBF14E9B8}" type="presParOf" srcId="{045F853A-0741-4957-BC18-D745F07D959D}" destId="{6D738BB2-8233-4EF5-B302-87D34A0A83CF}" srcOrd="0" destOrd="0" presId="urn:microsoft.com/office/officeart/2005/8/layout/hierarchy6"/>
    <dgm:cxn modelId="{012DBE19-4ABF-48C2-8A49-E42793FE04CB}" type="presParOf" srcId="{68913530-423C-4D0F-B203-26CE8770CF7F}" destId="{A41DCC2F-BFAC-468A-9D96-498D78ED502E}" srcOrd="2" destOrd="0" presId="urn:microsoft.com/office/officeart/2005/8/layout/hierarchy6"/>
    <dgm:cxn modelId="{E56BC5D3-146F-422E-9099-F8F61889C660}" type="presParOf" srcId="{A41DCC2F-BFAC-468A-9D96-498D78ED502E}" destId="{6D4B2DAA-6DF0-442A-9EFE-2F4B39963E2B}" srcOrd="0" destOrd="0" presId="urn:microsoft.com/office/officeart/2005/8/layout/hierarchy6"/>
    <dgm:cxn modelId="{9BCE5C9A-8071-469C-99D4-36DAE629E365}" type="presParOf" srcId="{A41DCC2F-BFAC-468A-9D96-498D78ED502E}" destId="{1698E0C4-21AF-4F38-A31F-CF91A91D2938}" srcOrd="1" destOrd="0" presId="urn:microsoft.com/office/officeart/2005/8/layout/hierarchy6"/>
    <dgm:cxn modelId="{FECEA01F-26FD-498D-800A-7CEF81C32081}" type="presParOf" srcId="{68913530-423C-4D0F-B203-26CE8770CF7F}" destId="{18339B0D-4C58-47D5-8F41-F2B240A0E229}" srcOrd="3" destOrd="0" presId="urn:microsoft.com/office/officeart/2005/8/layout/hierarchy6"/>
    <dgm:cxn modelId="{19F05D14-765E-424C-8E67-47D00DC6244C}" type="presParOf" srcId="{18339B0D-4C58-47D5-8F41-F2B240A0E229}" destId="{623EE688-C81E-4F19-AE03-1A98C793C130}" srcOrd="0" destOrd="0" presId="urn:microsoft.com/office/officeart/2005/8/layout/hierarchy6"/>
    <dgm:cxn modelId="{3CE5C91F-D23E-47AF-8E1F-031A762DBFE4}" type="presParOf" srcId="{68913530-423C-4D0F-B203-26CE8770CF7F}" destId="{32380D00-BF8B-44BC-8198-CA33BBCDEBA5}" srcOrd="4" destOrd="0" presId="urn:microsoft.com/office/officeart/2005/8/layout/hierarchy6"/>
    <dgm:cxn modelId="{71637BE7-9FC1-46DC-8EE2-C4F2FF47B953}" type="presParOf" srcId="{32380D00-BF8B-44BC-8198-CA33BBCDEBA5}" destId="{9468AC5B-8340-40D0-A6B2-7E8EBA5F2509}" srcOrd="0" destOrd="0" presId="urn:microsoft.com/office/officeart/2005/8/layout/hierarchy6"/>
    <dgm:cxn modelId="{E7A74BF7-F97B-4447-9D00-1D89E661FD82}" type="presParOf" srcId="{32380D00-BF8B-44BC-8198-CA33BBCDEBA5}" destId="{5AC50E21-4807-41B6-B676-AFDFC6BCF5B3}"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615AD3A-10E3-46F0-9AB9-7D48DC9F6089}"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US"/>
        </a:p>
      </dgm:t>
    </dgm:pt>
    <dgm:pt modelId="{03442568-EDA2-483C-A0F0-C0BC5D7ED6E1}">
      <dgm:prSet phldrT="[Text]"/>
      <dgm:spPr/>
      <dgm:t>
        <a:bodyPr/>
        <a:lstStyle/>
        <a:p>
          <a:r>
            <a:rPr lang="en-US" dirty="0"/>
            <a:t>root</a:t>
          </a:r>
        </a:p>
      </dgm:t>
    </dgm:pt>
    <dgm:pt modelId="{3E4DB50D-D54C-4D71-A311-1789E7B8FD36}" type="parTrans" cxnId="{17DD9260-59D6-43AB-9F94-008698268D16}">
      <dgm:prSet/>
      <dgm:spPr/>
      <dgm:t>
        <a:bodyPr/>
        <a:lstStyle/>
        <a:p>
          <a:endParaRPr lang="en-US"/>
        </a:p>
      </dgm:t>
    </dgm:pt>
    <dgm:pt modelId="{EE818FAD-6961-4328-9FAB-38861F42830B}" type="sibTrans" cxnId="{17DD9260-59D6-43AB-9F94-008698268D16}">
      <dgm:prSet/>
      <dgm:spPr/>
      <dgm:t>
        <a:bodyPr/>
        <a:lstStyle/>
        <a:p>
          <a:endParaRPr lang="en-US"/>
        </a:p>
      </dgm:t>
    </dgm:pt>
    <dgm:pt modelId="{B86CC77F-E68B-4B80-9A9B-F8D0C35988F7}">
      <dgm:prSet phldrT="[Text]"/>
      <dgm:spPr/>
      <dgm:t>
        <a:bodyPr/>
        <a:lstStyle/>
        <a:p>
          <a:r>
            <a:rPr lang="en-US" dirty="0"/>
            <a:t>child a</a:t>
          </a:r>
        </a:p>
      </dgm:t>
    </dgm:pt>
    <dgm:pt modelId="{53ADBCA7-9AB4-4758-8797-9C526874353B}" type="parTrans" cxnId="{4C1E2F25-634E-4AC2-9E83-45EDA0B9791C}">
      <dgm:prSet/>
      <dgm:spPr/>
      <dgm:t>
        <a:bodyPr/>
        <a:lstStyle/>
        <a:p>
          <a:endParaRPr lang="en-US"/>
        </a:p>
      </dgm:t>
    </dgm:pt>
    <dgm:pt modelId="{875DB544-286D-42C4-A75F-CE1D50188FED}" type="sibTrans" cxnId="{4C1E2F25-634E-4AC2-9E83-45EDA0B9791C}">
      <dgm:prSet/>
      <dgm:spPr/>
      <dgm:t>
        <a:bodyPr/>
        <a:lstStyle/>
        <a:p>
          <a:endParaRPr lang="en-US"/>
        </a:p>
      </dgm:t>
    </dgm:pt>
    <dgm:pt modelId="{57B9DA23-2CCE-4FE5-8F16-08CA5563C5BB}">
      <dgm:prSet phldrT="[Text]"/>
      <dgm:spPr/>
      <dgm:t>
        <a:bodyPr/>
        <a:lstStyle/>
        <a:p>
          <a:r>
            <a:rPr lang="en-US" dirty="0"/>
            <a:t>leaf</a:t>
          </a:r>
        </a:p>
      </dgm:t>
    </dgm:pt>
    <dgm:pt modelId="{7F164E20-CD33-4028-84D7-C2D0E22A6B7F}" type="parTrans" cxnId="{11BEC122-B1AE-4489-9D08-A1E66294324B}">
      <dgm:prSet/>
      <dgm:spPr/>
      <dgm:t>
        <a:bodyPr/>
        <a:lstStyle/>
        <a:p>
          <a:endParaRPr lang="en-US"/>
        </a:p>
      </dgm:t>
    </dgm:pt>
    <dgm:pt modelId="{2F218529-3B41-403B-9ED5-49464E020DCA}" type="sibTrans" cxnId="{11BEC122-B1AE-4489-9D08-A1E66294324B}">
      <dgm:prSet/>
      <dgm:spPr/>
      <dgm:t>
        <a:bodyPr/>
        <a:lstStyle/>
        <a:p>
          <a:endParaRPr lang="en-US"/>
        </a:p>
      </dgm:t>
    </dgm:pt>
    <dgm:pt modelId="{99BE4ED8-40D5-4E57-A88A-79C1ABCF0298}">
      <dgm:prSet phldrT="[Text]"/>
      <dgm:spPr/>
      <dgm:t>
        <a:bodyPr/>
        <a:lstStyle/>
        <a:p>
          <a:r>
            <a:rPr lang="en-US" dirty="0"/>
            <a:t>leaf</a:t>
          </a:r>
        </a:p>
      </dgm:t>
    </dgm:pt>
    <dgm:pt modelId="{1087DD46-776E-4947-916E-4875669994BD}" type="parTrans" cxnId="{94810C2E-AFDD-4F13-91E7-51B9B679F061}">
      <dgm:prSet/>
      <dgm:spPr/>
      <dgm:t>
        <a:bodyPr/>
        <a:lstStyle/>
        <a:p>
          <a:endParaRPr lang="en-US"/>
        </a:p>
      </dgm:t>
    </dgm:pt>
    <dgm:pt modelId="{DAA8DFB2-A00A-43BD-A5DC-2571B68F1365}" type="sibTrans" cxnId="{94810C2E-AFDD-4F13-91E7-51B9B679F061}">
      <dgm:prSet/>
      <dgm:spPr/>
      <dgm:t>
        <a:bodyPr/>
        <a:lstStyle/>
        <a:p>
          <a:endParaRPr lang="en-US"/>
        </a:p>
      </dgm:t>
    </dgm:pt>
    <dgm:pt modelId="{7CB437E1-E0DE-4587-94E8-73B03D15AF6B}">
      <dgm:prSet phldrT="[Text]"/>
      <dgm:spPr/>
      <dgm:t>
        <a:bodyPr/>
        <a:lstStyle/>
        <a:p>
          <a:r>
            <a:rPr lang="en-US" dirty="0"/>
            <a:t>child b</a:t>
          </a:r>
        </a:p>
      </dgm:t>
    </dgm:pt>
    <dgm:pt modelId="{3488F8FF-C37C-4541-B4D7-06E0BB08E6D1}" type="parTrans" cxnId="{177EA074-E6B5-49FB-91FA-7EFF3B10FA19}">
      <dgm:prSet/>
      <dgm:spPr/>
      <dgm:t>
        <a:bodyPr/>
        <a:lstStyle/>
        <a:p>
          <a:endParaRPr lang="en-US"/>
        </a:p>
      </dgm:t>
    </dgm:pt>
    <dgm:pt modelId="{6C4A4031-77ED-4FC4-96BB-993BE40544E2}" type="sibTrans" cxnId="{177EA074-E6B5-49FB-91FA-7EFF3B10FA19}">
      <dgm:prSet/>
      <dgm:spPr/>
      <dgm:t>
        <a:bodyPr/>
        <a:lstStyle/>
        <a:p>
          <a:endParaRPr lang="en-US"/>
        </a:p>
      </dgm:t>
    </dgm:pt>
    <dgm:pt modelId="{551821D0-D8F7-496A-BD18-B204D78E0CA7}">
      <dgm:prSet phldrT="[Text]"/>
      <dgm:spPr/>
      <dgm:t>
        <a:bodyPr/>
        <a:lstStyle/>
        <a:p>
          <a:r>
            <a:rPr lang="en-US" dirty="0"/>
            <a:t>leaf</a:t>
          </a:r>
        </a:p>
      </dgm:t>
    </dgm:pt>
    <dgm:pt modelId="{66B1C703-AD1C-43BF-8A6A-DD9ECEA51222}" type="parTrans" cxnId="{E4DB39DE-7144-4A16-8C3B-B32E447A34A8}">
      <dgm:prSet/>
      <dgm:spPr/>
      <dgm:t>
        <a:bodyPr/>
        <a:lstStyle/>
        <a:p>
          <a:endParaRPr lang="en-US"/>
        </a:p>
      </dgm:t>
    </dgm:pt>
    <dgm:pt modelId="{019900A4-C36C-4BF8-9A84-2A6D4D56EE2B}" type="sibTrans" cxnId="{E4DB39DE-7144-4A16-8C3B-B32E447A34A8}">
      <dgm:prSet/>
      <dgm:spPr/>
      <dgm:t>
        <a:bodyPr/>
        <a:lstStyle/>
        <a:p>
          <a:endParaRPr lang="en-US"/>
        </a:p>
      </dgm:t>
    </dgm:pt>
    <dgm:pt modelId="{2A71EF29-B28B-4220-8482-3229B5FC81DB}">
      <dgm:prSet phldrT="[Text]"/>
      <dgm:spPr/>
      <dgm:t>
        <a:bodyPr/>
        <a:lstStyle/>
        <a:p>
          <a:r>
            <a:rPr lang="en-US" dirty="0"/>
            <a:t>Level 0</a:t>
          </a:r>
        </a:p>
      </dgm:t>
    </dgm:pt>
    <dgm:pt modelId="{12F2A887-37EE-405C-B9F2-889449428F41}" type="parTrans" cxnId="{0F7EA604-5269-4A2F-B9E3-962FA118EC99}">
      <dgm:prSet/>
      <dgm:spPr/>
      <dgm:t>
        <a:bodyPr/>
        <a:lstStyle/>
        <a:p>
          <a:endParaRPr lang="en-US"/>
        </a:p>
      </dgm:t>
    </dgm:pt>
    <dgm:pt modelId="{84E904B5-BFD3-4A99-BB4E-DD24F8694A88}" type="sibTrans" cxnId="{0F7EA604-5269-4A2F-B9E3-962FA118EC99}">
      <dgm:prSet/>
      <dgm:spPr/>
      <dgm:t>
        <a:bodyPr/>
        <a:lstStyle/>
        <a:p>
          <a:endParaRPr lang="en-US"/>
        </a:p>
      </dgm:t>
    </dgm:pt>
    <dgm:pt modelId="{35F2B1AF-9055-44D4-B83C-E84E4F64D3E7}">
      <dgm:prSet phldrT="[Text]"/>
      <dgm:spPr/>
      <dgm:t>
        <a:bodyPr/>
        <a:lstStyle/>
        <a:p>
          <a:r>
            <a:rPr lang="en-US" dirty="0"/>
            <a:t>Level 1</a:t>
          </a:r>
        </a:p>
      </dgm:t>
    </dgm:pt>
    <dgm:pt modelId="{2842E585-2796-4760-9494-7F1924DAB1A5}" type="parTrans" cxnId="{BEC43BDF-9C23-4418-951C-B0D2C7C325F4}">
      <dgm:prSet/>
      <dgm:spPr/>
      <dgm:t>
        <a:bodyPr/>
        <a:lstStyle/>
        <a:p>
          <a:endParaRPr lang="en-US"/>
        </a:p>
      </dgm:t>
    </dgm:pt>
    <dgm:pt modelId="{9B26B096-D168-435C-A59D-80ACE472723C}" type="sibTrans" cxnId="{BEC43BDF-9C23-4418-951C-B0D2C7C325F4}">
      <dgm:prSet/>
      <dgm:spPr/>
      <dgm:t>
        <a:bodyPr/>
        <a:lstStyle/>
        <a:p>
          <a:endParaRPr lang="en-US"/>
        </a:p>
      </dgm:t>
    </dgm:pt>
    <dgm:pt modelId="{50CF1148-1721-4353-89E1-B72484A3F617}">
      <dgm:prSet phldrT="[Text]"/>
      <dgm:spPr/>
      <dgm:t>
        <a:bodyPr/>
        <a:lstStyle/>
        <a:p>
          <a:r>
            <a:rPr lang="en-US" dirty="0"/>
            <a:t>Level 2</a:t>
          </a:r>
        </a:p>
      </dgm:t>
    </dgm:pt>
    <dgm:pt modelId="{644DC614-3528-4E72-8C91-C3B2012496BD}" type="parTrans" cxnId="{FFA2A69C-E380-4EBF-AB48-75A3590C9F03}">
      <dgm:prSet/>
      <dgm:spPr/>
      <dgm:t>
        <a:bodyPr/>
        <a:lstStyle/>
        <a:p>
          <a:endParaRPr lang="en-US"/>
        </a:p>
      </dgm:t>
    </dgm:pt>
    <dgm:pt modelId="{15E2F546-6646-4695-91F6-D393FB12779A}" type="sibTrans" cxnId="{FFA2A69C-E380-4EBF-AB48-75A3590C9F03}">
      <dgm:prSet/>
      <dgm:spPr/>
      <dgm:t>
        <a:bodyPr/>
        <a:lstStyle/>
        <a:p>
          <a:endParaRPr lang="en-US"/>
        </a:p>
      </dgm:t>
    </dgm:pt>
    <dgm:pt modelId="{051E2800-7157-443D-B853-840F2A0E0D1E}" type="pres">
      <dgm:prSet presAssocID="{9615AD3A-10E3-46F0-9AB9-7D48DC9F6089}" presName="mainComposite" presStyleCnt="0">
        <dgm:presLayoutVars>
          <dgm:chPref val="1"/>
          <dgm:dir/>
          <dgm:animOne val="branch"/>
          <dgm:animLvl val="lvl"/>
          <dgm:resizeHandles val="exact"/>
        </dgm:presLayoutVars>
      </dgm:prSet>
      <dgm:spPr/>
      <dgm:t>
        <a:bodyPr/>
        <a:lstStyle/>
        <a:p>
          <a:endParaRPr lang="en-US"/>
        </a:p>
      </dgm:t>
    </dgm:pt>
    <dgm:pt modelId="{C72064F2-1DE0-4622-AB0B-97CFAB43B732}" type="pres">
      <dgm:prSet presAssocID="{9615AD3A-10E3-46F0-9AB9-7D48DC9F6089}" presName="hierFlow" presStyleCnt="0"/>
      <dgm:spPr/>
    </dgm:pt>
    <dgm:pt modelId="{5E50DA98-C17E-444D-9FC8-1A18BB656A2F}" type="pres">
      <dgm:prSet presAssocID="{9615AD3A-10E3-46F0-9AB9-7D48DC9F6089}" presName="firstBuf" presStyleCnt="0"/>
      <dgm:spPr/>
    </dgm:pt>
    <dgm:pt modelId="{91E33242-63E4-4105-B2F1-C42CB9083837}" type="pres">
      <dgm:prSet presAssocID="{9615AD3A-10E3-46F0-9AB9-7D48DC9F6089}" presName="hierChild1" presStyleCnt="0">
        <dgm:presLayoutVars>
          <dgm:chPref val="1"/>
          <dgm:animOne val="branch"/>
          <dgm:animLvl val="lvl"/>
        </dgm:presLayoutVars>
      </dgm:prSet>
      <dgm:spPr/>
    </dgm:pt>
    <dgm:pt modelId="{8DF73944-9266-4414-87E1-8D6EC71F14E2}" type="pres">
      <dgm:prSet presAssocID="{03442568-EDA2-483C-A0F0-C0BC5D7ED6E1}" presName="Name14" presStyleCnt="0"/>
      <dgm:spPr/>
    </dgm:pt>
    <dgm:pt modelId="{0FACB7DA-C69E-4330-B515-BAA11273E044}" type="pres">
      <dgm:prSet presAssocID="{03442568-EDA2-483C-A0F0-C0BC5D7ED6E1}" presName="level1Shape" presStyleLbl="node0" presStyleIdx="0" presStyleCnt="1">
        <dgm:presLayoutVars>
          <dgm:chPref val="3"/>
        </dgm:presLayoutVars>
      </dgm:prSet>
      <dgm:spPr/>
      <dgm:t>
        <a:bodyPr/>
        <a:lstStyle/>
        <a:p>
          <a:endParaRPr lang="en-US"/>
        </a:p>
      </dgm:t>
    </dgm:pt>
    <dgm:pt modelId="{1BE40DD6-0406-40B6-8A67-0DDE3C109CB6}" type="pres">
      <dgm:prSet presAssocID="{03442568-EDA2-483C-A0F0-C0BC5D7ED6E1}" presName="hierChild2" presStyleCnt="0"/>
      <dgm:spPr/>
    </dgm:pt>
    <dgm:pt modelId="{E22CB592-4D74-41D4-A6C0-F734C924405D}" type="pres">
      <dgm:prSet presAssocID="{53ADBCA7-9AB4-4758-8797-9C526874353B}" presName="Name19" presStyleLbl="parChTrans1D2" presStyleIdx="0" presStyleCnt="2"/>
      <dgm:spPr/>
      <dgm:t>
        <a:bodyPr/>
        <a:lstStyle/>
        <a:p>
          <a:endParaRPr lang="en-US"/>
        </a:p>
      </dgm:t>
    </dgm:pt>
    <dgm:pt modelId="{65AB0659-3A35-49F7-B9B0-0795FCFC64E1}" type="pres">
      <dgm:prSet presAssocID="{B86CC77F-E68B-4B80-9A9B-F8D0C35988F7}" presName="Name21" presStyleCnt="0"/>
      <dgm:spPr/>
    </dgm:pt>
    <dgm:pt modelId="{97D97564-C78E-40E9-BCC9-D2C0CD6C6260}" type="pres">
      <dgm:prSet presAssocID="{B86CC77F-E68B-4B80-9A9B-F8D0C35988F7}" presName="level2Shape" presStyleLbl="node2" presStyleIdx="0" presStyleCnt="2"/>
      <dgm:spPr/>
      <dgm:t>
        <a:bodyPr/>
        <a:lstStyle/>
        <a:p>
          <a:endParaRPr lang="en-US"/>
        </a:p>
      </dgm:t>
    </dgm:pt>
    <dgm:pt modelId="{4CF0F4B0-3DED-44CA-B81D-EAD25D0562DF}" type="pres">
      <dgm:prSet presAssocID="{B86CC77F-E68B-4B80-9A9B-F8D0C35988F7}" presName="hierChild3" presStyleCnt="0"/>
      <dgm:spPr/>
    </dgm:pt>
    <dgm:pt modelId="{6B2BB747-7DEF-47DE-8AA1-923FC4CB47F6}" type="pres">
      <dgm:prSet presAssocID="{7F164E20-CD33-4028-84D7-C2D0E22A6B7F}" presName="Name19" presStyleLbl="parChTrans1D3" presStyleIdx="0" presStyleCnt="3"/>
      <dgm:spPr/>
      <dgm:t>
        <a:bodyPr/>
        <a:lstStyle/>
        <a:p>
          <a:endParaRPr lang="en-US"/>
        </a:p>
      </dgm:t>
    </dgm:pt>
    <dgm:pt modelId="{B15A83AD-4FEC-4E42-879C-CFF5E47FBC85}" type="pres">
      <dgm:prSet presAssocID="{57B9DA23-2CCE-4FE5-8F16-08CA5563C5BB}" presName="Name21" presStyleCnt="0"/>
      <dgm:spPr/>
    </dgm:pt>
    <dgm:pt modelId="{C45636DA-98F4-4320-B33A-42DC71284F15}" type="pres">
      <dgm:prSet presAssocID="{57B9DA23-2CCE-4FE5-8F16-08CA5563C5BB}" presName="level2Shape" presStyleLbl="node3" presStyleIdx="0" presStyleCnt="3"/>
      <dgm:spPr/>
      <dgm:t>
        <a:bodyPr/>
        <a:lstStyle/>
        <a:p>
          <a:endParaRPr lang="en-US"/>
        </a:p>
      </dgm:t>
    </dgm:pt>
    <dgm:pt modelId="{2960A1FF-731E-4DB5-B7EA-D94F57FC05A1}" type="pres">
      <dgm:prSet presAssocID="{57B9DA23-2CCE-4FE5-8F16-08CA5563C5BB}" presName="hierChild3" presStyleCnt="0"/>
      <dgm:spPr/>
    </dgm:pt>
    <dgm:pt modelId="{2793F033-C969-4E45-B68D-A88B14C53A81}" type="pres">
      <dgm:prSet presAssocID="{1087DD46-776E-4947-916E-4875669994BD}" presName="Name19" presStyleLbl="parChTrans1D3" presStyleIdx="1" presStyleCnt="3"/>
      <dgm:spPr/>
      <dgm:t>
        <a:bodyPr/>
        <a:lstStyle/>
        <a:p>
          <a:endParaRPr lang="en-US"/>
        </a:p>
      </dgm:t>
    </dgm:pt>
    <dgm:pt modelId="{69F2D859-5B8A-4E31-BE5F-DE3DB53FE90B}" type="pres">
      <dgm:prSet presAssocID="{99BE4ED8-40D5-4E57-A88A-79C1ABCF0298}" presName="Name21" presStyleCnt="0"/>
      <dgm:spPr/>
    </dgm:pt>
    <dgm:pt modelId="{6411CF98-9606-4DB4-92C6-B1BFC24B6C92}" type="pres">
      <dgm:prSet presAssocID="{99BE4ED8-40D5-4E57-A88A-79C1ABCF0298}" presName="level2Shape" presStyleLbl="node3" presStyleIdx="1" presStyleCnt="3"/>
      <dgm:spPr/>
      <dgm:t>
        <a:bodyPr/>
        <a:lstStyle/>
        <a:p>
          <a:endParaRPr lang="en-US"/>
        </a:p>
      </dgm:t>
    </dgm:pt>
    <dgm:pt modelId="{4FB497EA-7B74-44F8-9C38-F8CE4681EBB3}" type="pres">
      <dgm:prSet presAssocID="{99BE4ED8-40D5-4E57-A88A-79C1ABCF0298}" presName="hierChild3" presStyleCnt="0"/>
      <dgm:spPr/>
    </dgm:pt>
    <dgm:pt modelId="{653537CC-806E-4C3A-9E3C-D7B0BE3F3079}" type="pres">
      <dgm:prSet presAssocID="{3488F8FF-C37C-4541-B4D7-06E0BB08E6D1}" presName="Name19" presStyleLbl="parChTrans1D2" presStyleIdx="1" presStyleCnt="2"/>
      <dgm:spPr/>
      <dgm:t>
        <a:bodyPr/>
        <a:lstStyle/>
        <a:p>
          <a:endParaRPr lang="en-US"/>
        </a:p>
      </dgm:t>
    </dgm:pt>
    <dgm:pt modelId="{A3A6CB2D-F275-4AD3-99F5-C1B93E34AC31}" type="pres">
      <dgm:prSet presAssocID="{7CB437E1-E0DE-4587-94E8-73B03D15AF6B}" presName="Name21" presStyleCnt="0"/>
      <dgm:spPr/>
    </dgm:pt>
    <dgm:pt modelId="{063D6E9A-9A86-4267-954E-872A35638ED9}" type="pres">
      <dgm:prSet presAssocID="{7CB437E1-E0DE-4587-94E8-73B03D15AF6B}" presName="level2Shape" presStyleLbl="node2" presStyleIdx="1" presStyleCnt="2"/>
      <dgm:spPr/>
      <dgm:t>
        <a:bodyPr/>
        <a:lstStyle/>
        <a:p>
          <a:endParaRPr lang="en-US"/>
        </a:p>
      </dgm:t>
    </dgm:pt>
    <dgm:pt modelId="{077B0870-4D9A-4380-B4B7-C63D84349B4D}" type="pres">
      <dgm:prSet presAssocID="{7CB437E1-E0DE-4587-94E8-73B03D15AF6B}" presName="hierChild3" presStyleCnt="0"/>
      <dgm:spPr/>
    </dgm:pt>
    <dgm:pt modelId="{F65B791C-4BBE-49EA-80DE-0D938C696E16}" type="pres">
      <dgm:prSet presAssocID="{66B1C703-AD1C-43BF-8A6A-DD9ECEA51222}" presName="Name19" presStyleLbl="parChTrans1D3" presStyleIdx="2" presStyleCnt="3"/>
      <dgm:spPr/>
      <dgm:t>
        <a:bodyPr/>
        <a:lstStyle/>
        <a:p>
          <a:endParaRPr lang="en-US"/>
        </a:p>
      </dgm:t>
    </dgm:pt>
    <dgm:pt modelId="{3B111956-6992-403F-97B3-BD9D1AE75673}" type="pres">
      <dgm:prSet presAssocID="{551821D0-D8F7-496A-BD18-B204D78E0CA7}" presName="Name21" presStyleCnt="0"/>
      <dgm:spPr/>
    </dgm:pt>
    <dgm:pt modelId="{31395091-7A4A-410C-9AE6-5BE511C5DA51}" type="pres">
      <dgm:prSet presAssocID="{551821D0-D8F7-496A-BD18-B204D78E0CA7}" presName="level2Shape" presStyleLbl="node3" presStyleIdx="2" presStyleCnt="3"/>
      <dgm:spPr/>
      <dgm:t>
        <a:bodyPr/>
        <a:lstStyle/>
        <a:p>
          <a:endParaRPr lang="en-US"/>
        </a:p>
      </dgm:t>
    </dgm:pt>
    <dgm:pt modelId="{C9D3F746-5B82-463C-AC98-A747129F8582}" type="pres">
      <dgm:prSet presAssocID="{551821D0-D8F7-496A-BD18-B204D78E0CA7}" presName="hierChild3" presStyleCnt="0"/>
      <dgm:spPr/>
    </dgm:pt>
    <dgm:pt modelId="{066491AE-292F-47A0-BA3A-C1CBE0F703C8}" type="pres">
      <dgm:prSet presAssocID="{9615AD3A-10E3-46F0-9AB9-7D48DC9F6089}" presName="bgShapesFlow" presStyleCnt="0"/>
      <dgm:spPr/>
    </dgm:pt>
    <dgm:pt modelId="{7B9E2A46-8F62-45A0-AE77-BC15AD75F1BE}" type="pres">
      <dgm:prSet presAssocID="{2A71EF29-B28B-4220-8482-3229B5FC81DB}" presName="rectComp" presStyleCnt="0"/>
      <dgm:spPr/>
    </dgm:pt>
    <dgm:pt modelId="{5DFC3D7F-2232-4FFB-9E76-CE03DA48AF2B}" type="pres">
      <dgm:prSet presAssocID="{2A71EF29-B28B-4220-8482-3229B5FC81DB}" presName="bgRect" presStyleLbl="bgShp" presStyleIdx="0" presStyleCnt="3"/>
      <dgm:spPr/>
      <dgm:t>
        <a:bodyPr/>
        <a:lstStyle/>
        <a:p>
          <a:endParaRPr lang="en-US"/>
        </a:p>
      </dgm:t>
    </dgm:pt>
    <dgm:pt modelId="{930C6519-DFD5-4D4C-AD8F-EACD08B73F4C}" type="pres">
      <dgm:prSet presAssocID="{2A71EF29-B28B-4220-8482-3229B5FC81DB}" presName="bgRectTx" presStyleLbl="bgShp" presStyleIdx="0" presStyleCnt="3">
        <dgm:presLayoutVars>
          <dgm:bulletEnabled val="1"/>
        </dgm:presLayoutVars>
      </dgm:prSet>
      <dgm:spPr/>
      <dgm:t>
        <a:bodyPr/>
        <a:lstStyle/>
        <a:p>
          <a:endParaRPr lang="en-US"/>
        </a:p>
      </dgm:t>
    </dgm:pt>
    <dgm:pt modelId="{80BDE1DA-0BFD-4C4F-B55D-DFB434D5B406}" type="pres">
      <dgm:prSet presAssocID="{2A71EF29-B28B-4220-8482-3229B5FC81DB}" presName="spComp" presStyleCnt="0"/>
      <dgm:spPr/>
    </dgm:pt>
    <dgm:pt modelId="{0FD11442-084B-414D-BDB5-1F178E6CA67B}" type="pres">
      <dgm:prSet presAssocID="{2A71EF29-B28B-4220-8482-3229B5FC81DB}" presName="vSp" presStyleCnt="0"/>
      <dgm:spPr/>
    </dgm:pt>
    <dgm:pt modelId="{AA5B0816-77A5-41EC-831F-6BB24D4617AB}" type="pres">
      <dgm:prSet presAssocID="{35F2B1AF-9055-44D4-B83C-E84E4F64D3E7}" presName="rectComp" presStyleCnt="0"/>
      <dgm:spPr/>
    </dgm:pt>
    <dgm:pt modelId="{5A8CD430-CE2D-46BD-BE6A-5FE8D6C8C20A}" type="pres">
      <dgm:prSet presAssocID="{35F2B1AF-9055-44D4-B83C-E84E4F64D3E7}" presName="bgRect" presStyleLbl="bgShp" presStyleIdx="1" presStyleCnt="3"/>
      <dgm:spPr/>
      <dgm:t>
        <a:bodyPr/>
        <a:lstStyle/>
        <a:p>
          <a:endParaRPr lang="en-US"/>
        </a:p>
      </dgm:t>
    </dgm:pt>
    <dgm:pt modelId="{23DC586E-47F3-4886-8549-DF7A0E5D9D7C}" type="pres">
      <dgm:prSet presAssocID="{35F2B1AF-9055-44D4-B83C-E84E4F64D3E7}" presName="bgRectTx" presStyleLbl="bgShp" presStyleIdx="1" presStyleCnt="3">
        <dgm:presLayoutVars>
          <dgm:bulletEnabled val="1"/>
        </dgm:presLayoutVars>
      </dgm:prSet>
      <dgm:spPr/>
      <dgm:t>
        <a:bodyPr/>
        <a:lstStyle/>
        <a:p>
          <a:endParaRPr lang="en-US"/>
        </a:p>
      </dgm:t>
    </dgm:pt>
    <dgm:pt modelId="{4CA625A5-125A-487D-8AC4-13C783F09C52}" type="pres">
      <dgm:prSet presAssocID="{35F2B1AF-9055-44D4-B83C-E84E4F64D3E7}" presName="spComp" presStyleCnt="0"/>
      <dgm:spPr/>
    </dgm:pt>
    <dgm:pt modelId="{076CEF0D-F019-43B0-A474-D7A052ED0952}" type="pres">
      <dgm:prSet presAssocID="{35F2B1AF-9055-44D4-B83C-E84E4F64D3E7}" presName="vSp" presStyleCnt="0"/>
      <dgm:spPr/>
    </dgm:pt>
    <dgm:pt modelId="{04F141F4-FFB9-4226-BAD6-DA910E73DEC5}" type="pres">
      <dgm:prSet presAssocID="{50CF1148-1721-4353-89E1-B72484A3F617}" presName="rectComp" presStyleCnt="0"/>
      <dgm:spPr/>
    </dgm:pt>
    <dgm:pt modelId="{A21A5D3F-9793-402B-9D53-E27D65B9A551}" type="pres">
      <dgm:prSet presAssocID="{50CF1148-1721-4353-89E1-B72484A3F617}" presName="bgRect" presStyleLbl="bgShp" presStyleIdx="2" presStyleCnt="3"/>
      <dgm:spPr/>
      <dgm:t>
        <a:bodyPr/>
        <a:lstStyle/>
        <a:p>
          <a:endParaRPr lang="en-US"/>
        </a:p>
      </dgm:t>
    </dgm:pt>
    <dgm:pt modelId="{E0EFE72E-7195-4EF8-841D-FDDA5B1FBB64}" type="pres">
      <dgm:prSet presAssocID="{50CF1148-1721-4353-89E1-B72484A3F617}" presName="bgRectTx" presStyleLbl="bgShp" presStyleIdx="2" presStyleCnt="3">
        <dgm:presLayoutVars>
          <dgm:bulletEnabled val="1"/>
        </dgm:presLayoutVars>
      </dgm:prSet>
      <dgm:spPr/>
      <dgm:t>
        <a:bodyPr/>
        <a:lstStyle/>
        <a:p>
          <a:endParaRPr lang="en-US"/>
        </a:p>
      </dgm:t>
    </dgm:pt>
  </dgm:ptLst>
  <dgm:cxnLst>
    <dgm:cxn modelId="{F1155893-4C3D-4FE4-9E40-F7511275358C}" type="presOf" srcId="{1087DD46-776E-4947-916E-4875669994BD}" destId="{2793F033-C969-4E45-B68D-A88B14C53A81}" srcOrd="0" destOrd="0" presId="urn:microsoft.com/office/officeart/2005/8/layout/hierarchy6"/>
    <dgm:cxn modelId="{E4DB39DE-7144-4A16-8C3B-B32E447A34A8}" srcId="{7CB437E1-E0DE-4587-94E8-73B03D15AF6B}" destId="{551821D0-D8F7-496A-BD18-B204D78E0CA7}" srcOrd="0" destOrd="0" parTransId="{66B1C703-AD1C-43BF-8A6A-DD9ECEA51222}" sibTransId="{019900A4-C36C-4BF8-9A84-2A6D4D56EE2B}"/>
    <dgm:cxn modelId="{4451E75C-E00F-40FB-A51D-8B27826793FF}" type="presOf" srcId="{53ADBCA7-9AB4-4758-8797-9C526874353B}" destId="{E22CB592-4D74-41D4-A6C0-F734C924405D}" srcOrd="0" destOrd="0" presId="urn:microsoft.com/office/officeart/2005/8/layout/hierarchy6"/>
    <dgm:cxn modelId="{0F7EA604-5269-4A2F-B9E3-962FA118EC99}" srcId="{9615AD3A-10E3-46F0-9AB9-7D48DC9F6089}" destId="{2A71EF29-B28B-4220-8482-3229B5FC81DB}" srcOrd="1" destOrd="0" parTransId="{12F2A887-37EE-405C-B9F2-889449428F41}" sibTransId="{84E904B5-BFD3-4A99-BB4E-DD24F8694A88}"/>
    <dgm:cxn modelId="{505FD3D8-90D4-429E-A845-2609499AF6B6}" type="presOf" srcId="{B86CC77F-E68B-4B80-9A9B-F8D0C35988F7}" destId="{97D97564-C78E-40E9-BCC9-D2C0CD6C6260}" srcOrd="0" destOrd="0" presId="urn:microsoft.com/office/officeart/2005/8/layout/hierarchy6"/>
    <dgm:cxn modelId="{055A190E-94B7-4E21-AA17-4893C47EE240}" type="presOf" srcId="{66B1C703-AD1C-43BF-8A6A-DD9ECEA51222}" destId="{F65B791C-4BBE-49EA-80DE-0D938C696E16}" srcOrd="0" destOrd="0" presId="urn:microsoft.com/office/officeart/2005/8/layout/hierarchy6"/>
    <dgm:cxn modelId="{96476951-4127-4989-84A1-770B411073D2}" type="presOf" srcId="{35F2B1AF-9055-44D4-B83C-E84E4F64D3E7}" destId="{23DC586E-47F3-4886-8549-DF7A0E5D9D7C}" srcOrd="1" destOrd="0" presId="urn:microsoft.com/office/officeart/2005/8/layout/hierarchy6"/>
    <dgm:cxn modelId="{94810C2E-AFDD-4F13-91E7-51B9B679F061}" srcId="{B86CC77F-E68B-4B80-9A9B-F8D0C35988F7}" destId="{99BE4ED8-40D5-4E57-A88A-79C1ABCF0298}" srcOrd="1" destOrd="0" parTransId="{1087DD46-776E-4947-916E-4875669994BD}" sibTransId="{DAA8DFB2-A00A-43BD-A5DC-2571B68F1365}"/>
    <dgm:cxn modelId="{11BEC122-B1AE-4489-9D08-A1E66294324B}" srcId="{B86CC77F-E68B-4B80-9A9B-F8D0C35988F7}" destId="{57B9DA23-2CCE-4FE5-8F16-08CA5563C5BB}" srcOrd="0" destOrd="0" parTransId="{7F164E20-CD33-4028-84D7-C2D0E22A6B7F}" sibTransId="{2F218529-3B41-403B-9ED5-49464E020DCA}"/>
    <dgm:cxn modelId="{4ABEAB14-7AF0-4B31-8795-B8F6B57AC496}" type="presOf" srcId="{99BE4ED8-40D5-4E57-A88A-79C1ABCF0298}" destId="{6411CF98-9606-4DB4-92C6-B1BFC24B6C92}" srcOrd="0" destOrd="0" presId="urn:microsoft.com/office/officeart/2005/8/layout/hierarchy6"/>
    <dgm:cxn modelId="{4C1E2F25-634E-4AC2-9E83-45EDA0B9791C}" srcId="{03442568-EDA2-483C-A0F0-C0BC5D7ED6E1}" destId="{B86CC77F-E68B-4B80-9A9B-F8D0C35988F7}" srcOrd="0" destOrd="0" parTransId="{53ADBCA7-9AB4-4758-8797-9C526874353B}" sibTransId="{875DB544-286D-42C4-A75F-CE1D50188FED}"/>
    <dgm:cxn modelId="{E098F453-F9FA-4BBB-84F0-D3D2263EC3F9}" type="presOf" srcId="{3488F8FF-C37C-4541-B4D7-06E0BB08E6D1}" destId="{653537CC-806E-4C3A-9E3C-D7B0BE3F3079}" srcOrd="0" destOrd="0" presId="urn:microsoft.com/office/officeart/2005/8/layout/hierarchy6"/>
    <dgm:cxn modelId="{BEC43BDF-9C23-4418-951C-B0D2C7C325F4}" srcId="{9615AD3A-10E3-46F0-9AB9-7D48DC9F6089}" destId="{35F2B1AF-9055-44D4-B83C-E84E4F64D3E7}" srcOrd="2" destOrd="0" parTransId="{2842E585-2796-4760-9494-7F1924DAB1A5}" sibTransId="{9B26B096-D168-435C-A59D-80ACE472723C}"/>
    <dgm:cxn modelId="{B7D14C02-F176-47E5-8A29-901027F72EEC}" type="presOf" srcId="{35F2B1AF-9055-44D4-B83C-E84E4F64D3E7}" destId="{5A8CD430-CE2D-46BD-BE6A-5FE8D6C8C20A}" srcOrd="0" destOrd="0" presId="urn:microsoft.com/office/officeart/2005/8/layout/hierarchy6"/>
    <dgm:cxn modelId="{C6673A54-586C-4E3C-8E4C-009571DE69E0}" type="presOf" srcId="{551821D0-D8F7-496A-BD18-B204D78E0CA7}" destId="{31395091-7A4A-410C-9AE6-5BE511C5DA51}" srcOrd="0" destOrd="0" presId="urn:microsoft.com/office/officeart/2005/8/layout/hierarchy6"/>
    <dgm:cxn modelId="{C7BD6578-24F2-4C1D-BE3F-3C4BEB47EEB6}" type="presOf" srcId="{03442568-EDA2-483C-A0F0-C0BC5D7ED6E1}" destId="{0FACB7DA-C69E-4330-B515-BAA11273E044}" srcOrd="0" destOrd="0" presId="urn:microsoft.com/office/officeart/2005/8/layout/hierarchy6"/>
    <dgm:cxn modelId="{6427D85D-5345-4D3C-8203-45B6FDC70B69}" type="presOf" srcId="{7F164E20-CD33-4028-84D7-C2D0E22A6B7F}" destId="{6B2BB747-7DEF-47DE-8AA1-923FC4CB47F6}" srcOrd="0" destOrd="0" presId="urn:microsoft.com/office/officeart/2005/8/layout/hierarchy6"/>
    <dgm:cxn modelId="{93C72100-3535-4734-B312-7C447F0D9B12}" type="presOf" srcId="{2A71EF29-B28B-4220-8482-3229B5FC81DB}" destId="{930C6519-DFD5-4D4C-AD8F-EACD08B73F4C}" srcOrd="1" destOrd="0" presId="urn:microsoft.com/office/officeart/2005/8/layout/hierarchy6"/>
    <dgm:cxn modelId="{4B9FE2BD-8126-4C07-9558-CA9DAB0D1F1A}" type="presOf" srcId="{7CB437E1-E0DE-4587-94E8-73B03D15AF6B}" destId="{063D6E9A-9A86-4267-954E-872A35638ED9}" srcOrd="0" destOrd="0" presId="urn:microsoft.com/office/officeart/2005/8/layout/hierarchy6"/>
    <dgm:cxn modelId="{02A2E4D4-DC92-4304-8F36-30055146D23D}" type="presOf" srcId="{57B9DA23-2CCE-4FE5-8F16-08CA5563C5BB}" destId="{C45636DA-98F4-4320-B33A-42DC71284F15}" srcOrd="0" destOrd="0" presId="urn:microsoft.com/office/officeart/2005/8/layout/hierarchy6"/>
    <dgm:cxn modelId="{A1926341-0078-4E26-ACD9-6A63B97DF76C}" type="presOf" srcId="{50CF1148-1721-4353-89E1-B72484A3F617}" destId="{A21A5D3F-9793-402B-9D53-E27D65B9A551}" srcOrd="0" destOrd="0" presId="urn:microsoft.com/office/officeart/2005/8/layout/hierarchy6"/>
    <dgm:cxn modelId="{177EA074-E6B5-49FB-91FA-7EFF3B10FA19}" srcId="{03442568-EDA2-483C-A0F0-C0BC5D7ED6E1}" destId="{7CB437E1-E0DE-4587-94E8-73B03D15AF6B}" srcOrd="1" destOrd="0" parTransId="{3488F8FF-C37C-4541-B4D7-06E0BB08E6D1}" sibTransId="{6C4A4031-77ED-4FC4-96BB-993BE40544E2}"/>
    <dgm:cxn modelId="{49A4E25F-4740-4206-BA1A-227838DE8924}" type="presOf" srcId="{9615AD3A-10E3-46F0-9AB9-7D48DC9F6089}" destId="{051E2800-7157-443D-B853-840F2A0E0D1E}" srcOrd="0" destOrd="0" presId="urn:microsoft.com/office/officeart/2005/8/layout/hierarchy6"/>
    <dgm:cxn modelId="{4432D6B9-FCAE-48A3-81BB-14C328A63F42}" type="presOf" srcId="{50CF1148-1721-4353-89E1-B72484A3F617}" destId="{E0EFE72E-7195-4EF8-841D-FDDA5B1FBB64}" srcOrd="1" destOrd="0" presId="urn:microsoft.com/office/officeart/2005/8/layout/hierarchy6"/>
    <dgm:cxn modelId="{FFA2A69C-E380-4EBF-AB48-75A3590C9F03}" srcId="{9615AD3A-10E3-46F0-9AB9-7D48DC9F6089}" destId="{50CF1148-1721-4353-89E1-B72484A3F617}" srcOrd="3" destOrd="0" parTransId="{644DC614-3528-4E72-8C91-C3B2012496BD}" sibTransId="{15E2F546-6646-4695-91F6-D393FB12779A}"/>
    <dgm:cxn modelId="{17DD9260-59D6-43AB-9F94-008698268D16}" srcId="{9615AD3A-10E3-46F0-9AB9-7D48DC9F6089}" destId="{03442568-EDA2-483C-A0F0-C0BC5D7ED6E1}" srcOrd="0" destOrd="0" parTransId="{3E4DB50D-D54C-4D71-A311-1789E7B8FD36}" sibTransId="{EE818FAD-6961-4328-9FAB-38861F42830B}"/>
    <dgm:cxn modelId="{1A04A40F-53D4-4EA9-AA7A-90DE2E77995D}" type="presOf" srcId="{2A71EF29-B28B-4220-8482-3229B5FC81DB}" destId="{5DFC3D7F-2232-4FFB-9E76-CE03DA48AF2B}" srcOrd="0" destOrd="0" presId="urn:microsoft.com/office/officeart/2005/8/layout/hierarchy6"/>
    <dgm:cxn modelId="{1B9393AE-D56A-4FBC-A5C2-FC4C4DC815EB}" type="presParOf" srcId="{051E2800-7157-443D-B853-840F2A0E0D1E}" destId="{C72064F2-1DE0-4622-AB0B-97CFAB43B732}" srcOrd="0" destOrd="0" presId="urn:microsoft.com/office/officeart/2005/8/layout/hierarchy6"/>
    <dgm:cxn modelId="{7A9CAB39-4172-431E-B80E-74D4E4DB7EFB}" type="presParOf" srcId="{C72064F2-1DE0-4622-AB0B-97CFAB43B732}" destId="{5E50DA98-C17E-444D-9FC8-1A18BB656A2F}" srcOrd="0" destOrd="0" presId="urn:microsoft.com/office/officeart/2005/8/layout/hierarchy6"/>
    <dgm:cxn modelId="{A7AFA212-47F6-4085-8593-55FFF7B8368F}" type="presParOf" srcId="{C72064F2-1DE0-4622-AB0B-97CFAB43B732}" destId="{91E33242-63E4-4105-B2F1-C42CB9083837}" srcOrd="1" destOrd="0" presId="urn:microsoft.com/office/officeart/2005/8/layout/hierarchy6"/>
    <dgm:cxn modelId="{84241AE7-1DFD-4233-9D65-1A1B2D0B9E27}" type="presParOf" srcId="{91E33242-63E4-4105-B2F1-C42CB9083837}" destId="{8DF73944-9266-4414-87E1-8D6EC71F14E2}" srcOrd="0" destOrd="0" presId="urn:microsoft.com/office/officeart/2005/8/layout/hierarchy6"/>
    <dgm:cxn modelId="{014A0131-063C-4673-9459-8F9B7CAD7C3F}" type="presParOf" srcId="{8DF73944-9266-4414-87E1-8D6EC71F14E2}" destId="{0FACB7DA-C69E-4330-B515-BAA11273E044}" srcOrd="0" destOrd="0" presId="urn:microsoft.com/office/officeart/2005/8/layout/hierarchy6"/>
    <dgm:cxn modelId="{7B6DFA5D-C298-4E9B-BA2A-B297FB7F5F74}" type="presParOf" srcId="{8DF73944-9266-4414-87E1-8D6EC71F14E2}" destId="{1BE40DD6-0406-40B6-8A67-0DDE3C109CB6}" srcOrd="1" destOrd="0" presId="urn:microsoft.com/office/officeart/2005/8/layout/hierarchy6"/>
    <dgm:cxn modelId="{DFF6770B-1531-4AA4-88DF-8D8519227D7A}" type="presParOf" srcId="{1BE40DD6-0406-40B6-8A67-0DDE3C109CB6}" destId="{E22CB592-4D74-41D4-A6C0-F734C924405D}" srcOrd="0" destOrd="0" presId="urn:microsoft.com/office/officeart/2005/8/layout/hierarchy6"/>
    <dgm:cxn modelId="{0914AA3E-83DB-424E-A9D2-86901FD37A1D}" type="presParOf" srcId="{1BE40DD6-0406-40B6-8A67-0DDE3C109CB6}" destId="{65AB0659-3A35-49F7-B9B0-0795FCFC64E1}" srcOrd="1" destOrd="0" presId="urn:microsoft.com/office/officeart/2005/8/layout/hierarchy6"/>
    <dgm:cxn modelId="{0707A775-DE37-4BC7-974B-F033A4BA94AE}" type="presParOf" srcId="{65AB0659-3A35-49F7-B9B0-0795FCFC64E1}" destId="{97D97564-C78E-40E9-BCC9-D2C0CD6C6260}" srcOrd="0" destOrd="0" presId="urn:microsoft.com/office/officeart/2005/8/layout/hierarchy6"/>
    <dgm:cxn modelId="{70EF236C-5643-40D1-A522-3C79258ECD9C}" type="presParOf" srcId="{65AB0659-3A35-49F7-B9B0-0795FCFC64E1}" destId="{4CF0F4B0-3DED-44CA-B81D-EAD25D0562DF}" srcOrd="1" destOrd="0" presId="urn:microsoft.com/office/officeart/2005/8/layout/hierarchy6"/>
    <dgm:cxn modelId="{369B1B34-244F-4A09-9330-225D4C5445C6}" type="presParOf" srcId="{4CF0F4B0-3DED-44CA-B81D-EAD25D0562DF}" destId="{6B2BB747-7DEF-47DE-8AA1-923FC4CB47F6}" srcOrd="0" destOrd="0" presId="urn:microsoft.com/office/officeart/2005/8/layout/hierarchy6"/>
    <dgm:cxn modelId="{6E9776C7-D972-4932-93C8-0CC0A59B653F}" type="presParOf" srcId="{4CF0F4B0-3DED-44CA-B81D-EAD25D0562DF}" destId="{B15A83AD-4FEC-4E42-879C-CFF5E47FBC85}" srcOrd="1" destOrd="0" presId="urn:microsoft.com/office/officeart/2005/8/layout/hierarchy6"/>
    <dgm:cxn modelId="{3E7B46DB-B6BD-4C73-B204-9FC8C0D5B811}" type="presParOf" srcId="{B15A83AD-4FEC-4E42-879C-CFF5E47FBC85}" destId="{C45636DA-98F4-4320-B33A-42DC71284F15}" srcOrd="0" destOrd="0" presId="urn:microsoft.com/office/officeart/2005/8/layout/hierarchy6"/>
    <dgm:cxn modelId="{BE131F22-DE9C-4AE2-8578-EF48070AE38F}" type="presParOf" srcId="{B15A83AD-4FEC-4E42-879C-CFF5E47FBC85}" destId="{2960A1FF-731E-4DB5-B7EA-D94F57FC05A1}" srcOrd="1" destOrd="0" presId="urn:microsoft.com/office/officeart/2005/8/layout/hierarchy6"/>
    <dgm:cxn modelId="{DA11C188-256D-4537-AAFE-0E96CE8EC9F7}" type="presParOf" srcId="{4CF0F4B0-3DED-44CA-B81D-EAD25D0562DF}" destId="{2793F033-C969-4E45-B68D-A88B14C53A81}" srcOrd="2" destOrd="0" presId="urn:microsoft.com/office/officeart/2005/8/layout/hierarchy6"/>
    <dgm:cxn modelId="{532B4191-D266-419E-9F8F-F46D20BADA42}" type="presParOf" srcId="{4CF0F4B0-3DED-44CA-B81D-EAD25D0562DF}" destId="{69F2D859-5B8A-4E31-BE5F-DE3DB53FE90B}" srcOrd="3" destOrd="0" presId="urn:microsoft.com/office/officeart/2005/8/layout/hierarchy6"/>
    <dgm:cxn modelId="{F6C547B9-527B-46F2-BCB4-E0E4831ABA90}" type="presParOf" srcId="{69F2D859-5B8A-4E31-BE5F-DE3DB53FE90B}" destId="{6411CF98-9606-4DB4-92C6-B1BFC24B6C92}" srcOrd="0" destOrd="0" presId="urn:microsoft.com/office/officeart/2005/8/layout/hierarchy6"/>
    <dgm:cxn modelId="{DC77C83A-A0DF-41D3-8793-70E4464468DD}" type="presParOf" srcId="{69F2D859-5B8A-4E31-BE5F-DE3DB53FE90B}" destId="{4FB497EA-7B74-44F8-9C38-F8CE4681EBB3}" srcOrd="1" destOrd="0" presId="urn:microsoft.com/office/officeart/2005/8/layout/hierarchy6"/>
    <dgm:cxn modelId="{E681DCB5-0831-4CAE-A26C-D2B936F71E0B}" type="presParOf" srcId="{1BE40DD6-0406-40B6-8A67-0DDE3C109CB6}" destId="{653537CC-806E-4C3A-9E3C-D7B0BE3F3079}" srcOrd="2" destOrd="0" presId="urn:microsoft.com/office/officeart/2005/8/layout/hierarchy6"/>
    <dgm:cxn modelId="{71D1E8F9-4138-406E-A4A2-BBC08172ACA8}" type="presParOf" srcId="{1BE40DD6-0406-40B6-8A67-0DDE3C109CB6}" destId="{A3A6CB2D-F275-4AD3-99F5-C1B93E34AC31}" srcOrd="3" destOrd="0" presId="urn:microsoft.com/office/officeart/2005/8/layout/hierarchy6"/>
    <dgm:cxn modelId="{67E3EC8D-114E-49BB-9BCD-33AC7C0AD492}" type="presParOf" srcId="{A3A6CB2D-F275-4AD3-99F5-C1B93E34AC31}" destId="{063D6E9A-9A86-4267-954E-872A35638ED9}" srcOrd="0" destOrd="0" presId="urn:microsoft.com/office/officeart/2005/8/layout/hierarchy6"/>
    <dgm:cxn modelId="{697D0985-CDB0-4B16-B29D-0E75D45AEDBC}" type="presParOf" srcId="{A3A6CB2D-F275-4AD3-99F5-C1B93E34AC31}" destId="{077B0870-4D9A-4380-B4B7-C63D84349B4D}" srcOrd="1" destOrd="0" presId="urn:microsoft.com/office/officeart/2005/8/layout/hierarchy6"/>
    <dgm:cxn modelId="{C671A104-FDE1-4E82-89E4-EFB3ECF7EADD}" type="presParOf" srcId="{077B0870-4D9A-4380-B4B7-C63D84349B4D}" destId="{F65B791C-4BBE-49EA-80DE-0D938C696E16}" srcOrd="0" destOrd="0" presId="urn:microsoft.com/office/officeart/2005/8/layout/hierarchy6"/>
    <dgm:cxn modelId="{A3283FD9-41D3-458A-8751-D66F24B6295B}" type="presParOf" srcId="{077B0870-4D9A-4380-B4B7-C63D84349B4D}" destId="{3B111956-6992-403F-97B3-BD9D1AE75673}" srcOrd="1" destOrd="0" presId="urn:microsoft.com/office/officeart/2005/8/layout/hierarchy6"/>
    <dgm:cxn modelId="{70C1D9BF-68B1-4B16-BCBB-20EDCAFC187E}" type="presParOf" srcId="{3B111956-6992-403F-97B3-BD9D1AE75673}" destId="{31395091-7A4A-410C-9AE6-5BE511C5DA51}" srcOrd="0" destOrd="0" presId="urn:microsoft.com/office/officeart/2005/8/layout/hierarchy6"/>
    <dgm:cxn modelId="{A72DC472-66D7-410B-BCFB-C0914BE633D1}" type="presParOf" srcId="{3B111956-6992-403F-97B3-BD9D1AE75673}" destId="{C9D3F746-5B82-463C-AC98-A747129F8582}" srcOrd="1" destOrd="0" presId="urn:microsoft.com/office/officeart/2005/8/layout/hierarchy6"/>
    <dgm:cxn modelId="{B34697A7-4A5B-4DC7-AF1C-17442D9B22AA}" type="presParOf" srcId="{051E2800-7157-443D-B853-840F2A0E0D1E}" destId="{066491AE-292F-47A0-BA3A-C1CBE0F703C8}" srcOrd="1" destOrd="0" presId="urn:microsoft.com/office/officeart/2005/8/layout/hierarchy6"/>
    <dgm:cxn modelId="{88AE351C-48B9-4053-9C63-808CF5BA1578}" type="presParOf" srcId="{066491AE-292F-47A0-BA3A-C1CBE0F703C8}" destId="{7B9E2A46-8F62-45A0-AE77-BC15AD75F1BE}" srcOrd="0" destOrd="0" presId="urn:microsoft.com/office/officeart/2005/8/layout/hierarchy6"/>
    <dgm:cxn modelId="{4F0ADAF1-9A49-4610-8203-B3AC7D67EF4E}" type="presParOf" srcId="{7B9E2A46-8F62-45A0-AE77-BC15AD75F1BE}" destId="{5DFC3D7F-2232-4FFB-9E76-CE03DA48AF2B}" srcOrd="0" destOrd="0" presId="urn:microsoft.com/office/officeart/2005/8/layout/hierarchy6"/>
    <dgm:cxn modelId="{26FC7194-99EF-4AC9-A919-D9D2D80141F9}" type="presParOf" srcId="{7B9E2A46-8F62-45A0-AE77-BC15AD75F1BE}" destId="{930C6519-DFD5-4D4C-AD8F-EACD08B73F4C}" srcOrd="1" destOrd="0" presId="urn:microsoft.com/office/officeart/2005/8/layout/hierarchy6"/>
    <dgm:cxn modelId="{76B7BF93-61E2-451C-8E2A-175F6046418A}" type="presParOf" srcId="{066491AE-292F-47A0-BA3A-C1CBE0F703C8}" destId="{80BDE1DA-0BFD-4C4F-B55D-DFB434D5B406}" srcOrd="1" destOrd="0" presId="urn:microsoft.com/office/officeart/2005/8/layout/hierarchy6"/>
    <dgm:cxn modelId="{9AF8D6C5-8E2A-4ABD-A20A-A0C28F969C7E}" type="presParOf" srcId="{80BDE1DA-0BFD-4C4F-B55D-DFB434D5B406}" destId="{0FD11442-084B-414D-BDB5-1F178E6CA67B}" srcOrd="0" destOrd="0" presId="urn:microsoft.com/office/officeart/2005/8/layout/hierarchy6"/>
    <dgm:cxn modelId="{EA26EE09-F32B-4F18-A0BC-3CC7A1EB59C3}" type="presParOf" srcId="{066491AE-292F-47A0-BA3A-C1CBE0F703C8}" destId="{AA5B0816-77A5-41EC-831F-6BB24D4617AB}" srcOrd="2" destOrd="0" presId="urn:microsoft.com/office/officeart/2005/8/layout/hierarchy6"/>
    <dgm:cxn modelId="{14357C03-B474-45BB-94D1-9B41F7189DCE}" type="presParOf" srcId="{AA5B0816-77A5-41EC-831F-6BB24D4617AB}" destId="{5A8CD430-CE2D-46BD-BE6A-5FE8D6C8C20A}" srcOrd="0" destOrd="0" presId="urn:microsoft.com/office/officeart/2005/8/layout/hierarchy6"/>
    <dgm:cxn modelId="{5C993217-24BB-4928-A198-BB77FEDBC3BF}" type="presParOf" srcId="{AA5B0816-77A5-41EC-831F-6BB24D4617AB}" destId="{23DC586E-47F3-4886-8549-DF7A0E5D9D7C}" srcOrd="1" destOrd="0" presId="urn:microsoft.com/office/officeart/2005/8/layout/hierarchy6"/>
    <dgm:cxn modelId="{22EA1470-5AFC-4AE7-8BA6-A8666E5D66E6}" type="presParOf" srcId="{066491AE-292F-47A0-BA3A-C1CBE0F703C8}" destId="{4CA625A5-125A-487D-8AC4-13C783F09C52}" srcOrd="3" destOrd="0" presId="urn:microsoft.com/office/officeart/2005/8/layout/hierarchy6"/>
    <dgm:cxn modelId="{0EDA3D49-2612-4A42-8B41-86163721FFDA}" type="presParOf" srcId="{4CA625A5-125A-487D-8AC4-13C783F09C52}" destId="{076CEF0D-F019-43B0-A474-D7A052ED0952}" srcOrd="0" destOrd="0" presId="urn:microsoft.com/office/officeart/2005/8/layout/hierarchy6"/>
    <dgm:cxn modelId="{D9DEEC30-DD79-4EEE-9FA8-549918D6579B}" type="presParOf" srcId="{066491AE-292F-47A0-BA3A-C1CBE0F703C8}" destId="{04F141F4-FFB9-4226-BAD6-DA910E73DEC5}" srcOrd="4" destOrd="0" presId="urn:microsoft.com/office/officeart/2005/8/layout/hierarchy6"/>
    <dgm:cxn modelId="{ADF18335-1F15-47F8-8B7A-570A06D2A803}" type="presParOf" srcId="{04F141F4-FFB9-4226-BAD6-DA910E73DEC5}" destId="{A21A5D3F-9793-402B-9D53-E27D65B9A551}" srcOrd="0" destOrd="0" presId="urn:microsoft.com/office/officeart/2005/8/layout/hierarchy6"/>
    <dgm:cxn modelId="{44AFDB25-096A-4C10-A8E9-047CC15971E0}" type="presParOf" srcId="{04F141F4-FFB9-4226-BAD6-DA910E73DEC5}" destId="{E0EFE72E-7195-4EF8-841D-FDDA5B1FBB64}"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D9AB3D7-C21E-438F-AE2F-9318CDA9CEB3}"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endParaRPr lang="de-DE"/>
        </a:p>
      </dgm:t>
    </dgm:pt>
    <dgm:pt modelId="{280086EB-D614-4B2C-91A7-8B1A8FA00470}">
      <dgm:prSet phldrT="[Text]"/>
      <dgm:spPr/>
      <dgm:t>
        <a:bodyPr/>
        <a:lstStyle/>
        <a:p>
          <a:r>
            <a:rPr lang="de-DE" dirty="0" smtClean="0"/>
            <a:t>Item1</a:t>
          </a:r>
          <a:endParaRPr lang="de-DE" dirty="0"/>
        </a:p>
      </dgm:t>
    </dgm:pt>
    <dgm:pt modelId="{CC7D65BD-B548-4D99-9C52-5B60B9509C91}" type="parTrans" cxnId="{F361EEC1-05B0-4891-A2CA-E1F9C2A50D8F}">
      <dgm:prSet/>
      <dgm:spPr/>
      <dgm:t>
        <a:bodyPr/>
        <a:lstStyle/>
        <a:p>
          <a:endParaRPr lang="de-DE"/>
        </a:p>
      </dgm:t>
    </dgm:pt>
    <dgm:pt modelId="{5C936ACB-5A68-4B71-BA94-BB588A9D80E3}" type="sibTrans" cxnId="{F361EEC1-05B0-4891-A2CA-E1F9C2A50D8F}">
      <dgm:prSet/>
      <dgm:spPr/>
      <dgm:t>
        <a:bodyPr/>
        <a:lstStyle/>
        <a:p>
          <a:endParaRPr lang="de-DE"/>
        </a:p>
      </dgm:t>
    </dgm:pt>
    <dgm:pt modelId="{C383281B-19A2-4A82-9217-B994D2153DE7}">
      <dgm:prSet phldrT="[Text]"/>
      <dgm:spPr/>
      <dgm:t>
        <a:bodyPr/>
        <a:lstStyle/>
        <a:p>
          <a:r>
            <a:rPr lang="de-DE" dirty="0" smtClean="0"/>
            <a:t>Item 2</a:t>
          </a:r>
          <a:endParaRPr lang="de-DE" dirty="0"/>
        </a:p>
      </dgm:t>
    </dgm:pt>
    <dgm:pt modelId="{F17C9678-3C27-4373-BDF1-E7CF753F7A0B}" type="parTrans" cxnId="{DB71BAAD-1545-496D-8E38-66212D3E55E4}">
      <dgm:prSet/>
      <dgm:spPr/>
      <dgm:t>
        <a:bodyPr/>
        <a:lstStyle/>
        <a:p>
          <a:endParaRPr lang="de-DE"/>
        </a:p>
      </dgm:t>
    </dgm:pt>
    <dgm:pt modelId="{C986482C-35CE-4243-A1D4-636ED69115AA}" type="sibTrans" cxnId="{DB71BAAD-1545-496D-8E38-66212D3E55E4}">
      <dgm:prSet/>
      <dgm:spPr/>
      <dgm:t>
        <a:bodyPr/>
        <a:lstStyle/>
        <a:p>
          <a:endParaRPr lang="de-DE"/>
        </a:p>
      </dgm:t>
    </dgm:pt>
    <dgm:pt modelId="{261CB3E3-7056-460C-80AD-82B8864C5C86}">
      <dgm:prSet phldrT="[Text]"/>
      <dgm:spPr/>
      <dgm:t>
        <a:bodyPr/>
        <a:lstStyle/>
        <a:p>
          <a:r>
            <a:rPr lang="de-DE" dirty="0" smtClean="0"/>
            <a:t>Item 3</a:t>
          </a:r>
          <a:endParaRPr lang="de-DE" dirty="0"/>
        </a:p>
      </dgm:t>
    </dgm:pt>
    <dgm:pt modelId="{7EAFA67F-974E-4D26-AEF9-64D6403B74DD}" type="parTrans" cxnId="{B25CD1D4-DF8C-4A80-99B2-846EC134AFD8}">
      <dgm:prSet/>
      <dgm:spPr/>
      <dgm:t>
        <a:bodyPr/>
        <a:lstStyle/>
        <a:p>
          <a:endParaRPr lang="de-DE"/>
        </a:p>
      </dgm:t>
    </dgm:pt>
    <dgm:pt modelId="{7025B4D5-70F1-4E1E-B5BC-BD5BE0D98E7C}" type="sibTrans" cxnId="{B25CD1D4-DF8C-4A80-99B2-846EC134AFD8}">
      <dgm:prSet/>
      <dgm:spPr/>
      <dgm:t>
        <a:bodyPr/>
        <a:lstStyle/>
        <a:p>
          <a:endParaRPr lang="de-DE"/>
        </a:p>
      </dgm:t>
    </dgm:pt>
    <dgm:pt modelId="{79DD5218-17FD-43B4-BF74-D4F6CB6D83CE}">
      <dgm:prSet phldrT="[Text]"/>
      <dgm:spPr/>
      <dgm:t>
        <a:bodyPr/>
        <a:lstStyle/>
        <a:p>
          <a:r>
            <a:rPr lang="de-DE" dirty="0" smtClean="0"/>
            <a:t>Item 4</a:t>
          </a:r>
          <a:endParaRPr lang="de-DE" dirty="0"/>
        </a:p>
      </dgm:t>
    </dgm:pt>
    <dgm:pt modelId="{B72AB1D7-CACD-48BC-89E0-38F9A537B39E}" type="parTrans" cxnId="{0DF45E12-D6A5-4740-A2D8-4A1C7331EBA3}">
      <dgm:prSet/>
      <dgm:spPr/>
      <dgm:t>
        <a:bodyPr/>
        <a:lstStyle/>
        <a:p>
          <a:endParaRPr lang="de-DE"/>
        </a:p>
      </dgm:t>
    </dgm:pt>
    <dgm:pt modelId="{EFB3C682-2F54-474F-9EA2-3C4774B69D84}" type="sibTrans" cxnId="{0DF45E12-D6A5-4740-A2D8-4A1C7331EBA3}">
      <dgm:prSet/>
      <dgm:spPr/>
      <dgm:t>
        <a:bodyPr/>
        <a:lstStyle/>
        <a:p>
          <a:endParaRPr lang="de-DE"/>
        </a:p>
      </dgm:t>
    </dgm:pt>
    <dgm:pt modelId="{9F1163D2-0277-4C58-A413-061D258F26B7}">
      <dgm:prSet phldrT="[Text]"/>
      <dgm:spPr/>
      <dgm:t>
        <a:bodyPr/>
        <a:lstStyle/>
        <a:p>
          <a:r>
            <a:rPr lang="de-DE" dirty="0" smtClean="0"/>
            <a:t>Item 5</a:t>
          </a:r>
          <a:endParaRPr lang="de-DE" dirty="0"/>
        </a:p>
      </dgm:t>
    </dgm:pt>
    <dgm:pt modelId="{BAFB5B4F-A2A8-401A-930F-6E7F8AE26136}" type="parTrans" cxnId="{C75F8720-FE0C-4E34-9735-BD8103170281}">
      <dgm:prSet/>
      <dgm:spPr/>
      <dgm:t>
        <a:bodyPr/>
        <a:lstStyle/>
        <a:p>
          <a:endParaRPr lang="de-DE"/>
        </a:p>
      </dgm:t>
    </dgm:pt>
    <dgm:pt modelId="{1A6E2064-3A5B-49EE-B708-0AA695170AF9}" type="sibTrans" cxnId="{C75F8720-FE0C-4E34-9735-BD8103170281}">
      <dgm:prSet/>
      <dgm:spPr/>
      <dgm:t>
        <a:bodyPr/>
        <a:lstStyle/>
        <a:p>
          <a:endParaRPr lang="de-DE"/>
        </a:p>
      </dgm:t>
    </dgm:pt>
    <dgm:pt modelId="{DCED971F-6661-4465-AFDD-D83015E07A2D}">
      <dgm:prSet phldrT="[Text]"/>
      <dgm:spPr/>
      <dgm:t>
        <a:bodyPr/>
        <a:lstStyle/>
        <a:p>
          <a:r>
            <a:rPr lang="de-DE" dirty="0" smtClean="0"/>
            <a:t>Item 5</a:t>
          </a:r>
          <a:endParaRPr lang="de-DE" dirty="0"/>
        </a:p>
      </dgm:t>
    </dgm:pt>
    <dgm:pt modelId="{3EEE2D4F-D953-45EE-9115-6082C8D8A2AB}" type="parTrans" cxnId="{53EC16E0-6B32-4304-9871-B20A542CEB1C}">
      <dgm:prSet/>
      <dgm:spPr/>
      <dgm:t>
        <a:bodyPr/>
        <a:lstStyle/>
        <a:p>
          <a:endParaRPr lang="de-DE"/>
        </a:p>
      </dgm:t>
    </dgm:pt>
    <dgm:pt modelId="{18B566F1-6B9D-41B1-8B5A-044A36153164}" type="sibTrans" cxnId="{53EC16E0-6B32-4304-9871-B20A542CEB1C}">
      <dgm:prSet/>
      <dgm:spPr/>
      <dgm:t>
        <a:bodyPr/>
        <a:lstStyle/>
        <a:p>
          <a:endParaRPr lang="de-DE"/>
        </a:p>
      </dgm:t>
    </dgm:pt>
    <dgm:pt modelId="{69064621-34FF-43B8-90A5-CB051025DF25}" type="pres">
      <dgm:prSet presAssocID="{8D9AB3D7-C21E-438F-AE2F-9318CDA9CEB3}" presName="Name0" presStyleCnt="0">
        <dgm:presLayoutVars>
          <dgm:chMax val="7"/>
          <dgm:chPref val="7"/>
          <dgm:dir/>
        </dgm:presLayoutVars>
      </dgm:prSet>
      <dgm:spPr/>
    </dgm:pt>
    <dgm:pt modelId="{D23C5D8E-106F-4B58-B95F-11548BC991CA}" type="pres">
      <dgm:prSet presAssocID="{8D9AB3D7-C21E-438F-AE2F-9318CDA9CEB3}" presName="Name1" presStyleCnt="0"/>
      <dgm:spPr/>
    </dgm:pt>
    <dgm:pt modelId="{801BF452-A2B9-46AF-9EDE-C47856734563}" type="pres">
      <dgm:prSet presAssocID="{8D9AB3D7-C21E-438F-AE2F-9318CDA9CEB3}" presName="cycle" presStyleCnt="0"/>
      <dgm:spPr/>
    </dgm:pt>
    <dgm:pt modelId="{1285E5A2-9B95-4EA2-9577-FA1294F88F73}" type="pres">
      <dgm:prSet presAssocID="{8D9AB3D7-C21E-438F-AE2F-9318CDA9CEB3}" presName="srcNode" presStyleLbl="node1" presStyleIdx="0" presStyleCnt="3"/>
      <dgm:spPr/>
    </dgm:pt>
    <dgm:pt modelId="{919307DB-1D24-4F90-9CA8-C10298EBB7C8}" type="pres">
      <dgm:prSet presAssocID="{8D9AB3D7-C21E-438F-AE2F-9318CDA9CEB3}" presName="conn" presStyleLbl="parChTrans1D2" presStyleIdx="0" presStyleCnt="1"/>
      <dgm:spPr/>
    </dgm:pt>
    <dgm:pt modelId="{5C11D2AA-4688-49BA-954D-120FA46CC8F2}" type="pres">
      <dgm:prSet presAssocID="{8D9AB3D7-C21E-438F-AE2F-9318CDA9CEB3}" presName="extraNode" presStyleLbl="node1" presStyleIdx="0" presStyleCnt="3"/>
      <dgm:spPr/>
    </dgm:pt>
    <dgm:pt modelId="{6AFC752A-0AD5-41B6-B9B7-EA058AD3BC59}" type="pres">
      <dgm:prSet presAssocID="{8D9AB3D7-C21E-438F-AE2F-9318CDA9CEB3}" presName="dstNode" presStyleLbl="node1" presStyleIdx="0" presStyleCnt="3"/>
      <dgm:spPr/>
    </dgm:pt>
    <dgm:pt modelId="{1BA40897-1265-47F5-9BAD-B8408639497E}" type="pres">
      <dgm:prSet presAssocID="{280086EB-D614-4B2C-91A7-8B1A8FA00470}" presName="text_1" presStyleLbl="node1" presStyleIdx="0" presStyleCnt="3">
        <dgm:presLayoutVars>
          <dgm:bulletEnabled val="1"/>
        </dgm:presLayoutVars>
      </dgm:prSet>
      <dgm:spPr/>
    </dgm:pt>
    <dgm:pt modelId="{14A29070-A01F-47F8-9AFD-EE4C484C8A7E}" type="pres">
      <dgm:prSet presAssocID="{280086EB-D614-4B2C-91A7-8B1A8FA00470}" presName="accent_1" presStyleCnt="0"/>
      <dgm:spPr/>
    </dgm:pt>
    <dgm:pt modelId="{7119A54C-4238-4C7F-9D43-DD07E6397D9F}" type="pres">
      <dgm:prSet presAssocID="{280086EB-D614-4B2C-91A7-8B1A8FA00470}" presName="accentRepeatNode" presStyleLbl="solidFgAcc1" presStyleIdx="0" presStyleCnt="3"/>
      <dgm:spPr/>
    </dgm:pt>
    <dgm:pt modelId="{4B1FB0D8-7449-436E-BCFA-F429F2DF6194}" type="pres">
      <dgm:prSet presAssocID="{261CB3E3-7056-460C-80AD-82B8864C5C86}" presName="text_2" presStyleLbl="node1" presStyleIdx="1" presStyleCnt="3">
        <dgm:presLayoutVars>
          <dgm:bulletEnabled val="1"/>
        </dgm:presLayoutVars>
      </dgm:prSet>
      <dgm:spPr/>
    </dgm:pt>
    <dgm:pt modelId="{F8FFEA0A-9456-4A68-AC36-73B21F81F0D7}" type="pres">
      <dgm:prSet presAssocID="{261CB3E3-7056-460C-80AD-82B8864C5C86}" presName="accent_2" presStyleCnt="0"/>
      <dgm:spPr/>
    </dgm:pt>
    <dgm:pt modelId="{6FF4B189-33E6-4465-8156-04D12DBA70A7}" type="pres">
      <dgm:prSet presAssocID="{261CB3E3-7056-460C-80AD-82B8864C5C86}" presName="accentRepeatNode" presStyleLbl="solidFgAcc1" presStyleIdx="1" presStyleCnt="3"/>
      <dgm:spPr/>
    </dgm:pt>
    <dgm:pt modelId="{46C439D3-8AB5-4684-A199-94756E07BC04}" type="pres">
      <dgm:prSet presAssocID="{9F1163D2-0277-4C58-A413-061D258F26B7}" presName="text_3" presStyleLbl="node1" presStyleIdx="2" presStyleCnt="3">
        <dgm:presLayoutVars>
          <dgm:bulletEnabled val="1"/>
        </dgm:presLayoutVars>
      </dgm:prSet>
      <dgm:spPr/>
    </dgm:pt>
    <dgm:pt modelId="{0102F8C6-A252-4EAE-9B2C-1598B372259B}" type="pres">
      <dgm:prSet presAssocID="{9F1163D2-0277-4C58-A413-061D258F26B7}" presName="accent_3" presStyleCnt="0"/>
      <dgm:spPr/>
    </dgm:pt>
    <dgm:pt modelId="{43B40502-EFFE-458D-8A7A-0C8F56E15162}" type="pres">
      <dgm:prSet presAssocID="{9F1163D2-0277-4C58-A413-061D258F26B7}" presName="accentRepeatNode" presStyleLbl="solidFgAcc1" presStyleIdx="2" presStyleCnt="3"/>
      <dgm:spPr/>
    </dgm:pt>
  </dgm:ptLst>
  <dgm:cxnLst>
    <dgm:cxn modelId="{BE0B0F07-A0DE-4ACE-AB75-C8B5E378109B}" type="presOf" srcId="{280086EB-D614-4B2C-91A7-8B1A8FA00470}" destId="{1BA40897-1265-47F5-9BAD-B8408639497E}" srcOrd="0" destOrd="0" presId="urn:microsoft.com/office/officeart/2008/layout/VerticalCurvedList"/>
    <dgm:cxn modelId="{53EC16E0-6B32-4304-9871-B20A542CEB1C}" srcId="{9F1163D2-0277-4C58-A413-061D258F26B7}" destId="{DCED971F-6661-4465-AFDD-D83015E07A2D}" srcOrd="0" destOrd="0" parTransId="{3EEE2D4F-D953-45EE-9115-6082C8D8A2AB}" sibTransId="{18B566F1-6B9D-41B1-8B5A-044A36153164}"/>
    <dgm:cxn modelId="{2320732D-4479-4316-AC1A-E3F78983B938}" type="presOf" srcId="{C986482C-35CE-4243-A1D4-636ED69115AA}" destId="{919307DB-1D24-4F90-9CA8-C10298EBB7C8}" srcOrd="0" destOrd="0" presId="urn:microsoft.com/office/officeart/2008/layout/VerticalCurvedList"/>
    <dgm:cxn modelId="{78B28223-8CD3-4698-9134-6712B9F0193E}" type="presOf" srcId="{DCED971F-6661-4465-AFDD-D83015E07A2D}" destId="{46C439D3-8AB5-4684-A199-94756E07BC04}" srcOrd="0" destOrd="1" presId="urn:microsoft.com/office/officeart/2008/layout/VerticalCurvedList"/>
    <dgm:cxn modelId="{F361EEC1-05B0-4891-A2CA-E1F9C2A50D8F}" srcId="{8D9AB3D7-C21E-438F-AE2F-9318CDA9CEB3}" destId="{280086EB-D614-4B2C-91A7-8B1A8FA00470}" srcOrd="0" destOrd="0" parTransId="{CC7D65BD-B548-4D99-9C52-5B60B9509C91}" sibTransId="{5C936ACB-5A68-4B71-BA94-BB588A9D80E3}"/>
    <dgm:cxn modelId="{B25CD1D4-DF8C-4A80-99B2-846EC134AFD8}" srcId="{8D9AB3D7-C21E-438F-AE2F-9318CDA9CEB3}" destId="{261CB3E3-7056-460C-80AD-82B8864C5C86}" srcOrd="1" destOrd="0" parTransId="{7EAFA67F-974E-4D26-AEF9-64D6403B74DD}" sibTransId="{7025B4D5-70F1-4E1E-B5BC-BD5BE0D98E7C}"/>
    <dgm:cxn modelId="{DB71BAAD-1545-496D-8E38-66212D3E55E4}" srcId="{280086EB-D614-4B2C-91A7-8B1A8FA00470}" destId="{C383281B-19A2-4A82-9217-B994D2153DE7}" srcOrd="0" destOrd="0" parTransId="{F17C9678-3C27-4373-BDF1-E7CF753F7A0B}" sibTransId="{C986482C-35CE-4243-A1D4-636ED69115AA}"/>
    <dgm:cxn modelId="{B8864689-71A2-40C6-AEDC-2C041730CA51}" type="presOf" srcId="{C383281B-19A2-4A82-9217-B994D2153DE7}" destId="{1BA40897-1265-47F5-9BAD-B8408639497E}" srcOrd="0" destOrd="1" presId="urn:microsoft.com/office/officeart/2008/layout/VerticalCurvedList"/>
    <dgm:cxn modelId="{A32C641B-4A01-443B-98A5-8C0260F8E428}" type="presOf" srcId="{79DD5218-17FD-43B4-BF74-D4F6CB6D83CE}" destId="{4B1FB0D8-7449-436E-BCFA-F429F2DF6194}" srcOrd="0" destOrd="1" presId="urn:microsoft.com/office/officeart/2008/layout/VerticalCurvedList"/>
    <dgm:cxn modelId="{1D130DB9-5BA3-4B7F-AC2F-119A7ED3F92C}" type="presOf" srcId="{8D9AB3D7-C21E-438F-AE2F-9318CDA9CEB3}" destId="{69064621-34FF-43B8-90A5-CB051025DF25}" srcOrd="0" destOrd="0" presId="urn:microsoft.com/office/officeart/2008/layout/VerticalCurvedList"/>
    <dgm:cxn modelId="{6C04E771-82D2-491E-A48B-DC60AF3F116E}" type="presOf" srcId="{261CB3E3-7056-460C-80AD-82B8864C5C86}" destId="{4B1FB0D8-7449-436E-BCFA-F429F2DF6194}" srcOrd="0" destOrd="0" presId="urn:microsoft.com/office/officeart/2008/layout/VerticalCurvedList"/>
    <dgm:cxn modelId="{0DF45E12-D6A5-4740-A2D8-4A1C7331EBA3}" srcId="{261CB3E3-7056-460C-80AD-82B8864C5C86}" destId="{79DD5218-17FD-43B4-BF74-D4F6CB6D83CE}" srcOrd="0" destOrd="0" parTransId="{B72AB1D7-CACD-48BC-89E0-38F9A537B39E}" sibTransId="{EFB3C682-2F54-474F-9EA2-3C4774B69D84}"/>
    <dgm:cxn modelId="{C75F8720-FE0C-4E34-9735-BD8103170281}" srcId="{8D9AB3D7-C21E-438F-AE2F-9318CDA9CEB3}" destId="{9F1163D2-0277-4C58-A413-061D258F26B7}" srcOrd="2" destOrd="0" parTransId="{BAFB5B4F-A2A8-401A-930F-6E7F8AE26136}" sibTransId="{1A6E2064-3A5B-49EE-B708-0AA695170AF9}"/>
    <dgm:cxn modelId="{E204E3E5-7150-4E20-8126-1F119BB941CA}" type="presOf" srcId="{9F1163D2-0277-4C58-A413-061D258F26B7}" destId="{46C439D3-8AB5-4684-A199-94756E07BC04}" srcOrd="0" destOrd="0" presId="urn:microsoft.com/office/officeart/2008/layout/VerticalCurvedList"/>
    <dgm:cxn modelId="{9670BE9F-93B9-4D09-8D63-E47812E58165}" type="presParOf" srcId="{69064621-34FF-43B8-90A5-CB051025DF25}" destId="{D23C5D8E-106F-4B58-B95F-11548BC991CA}" srcOrd="0" destOrd="0" presId="urn:microsoft.com/office/officeart/2008/layout/VerticalCurvedList"/>
    <dgm:cxn modelId="{3D8757D9-F3A7-49F0-96E3-155539C2F999}" type="presParOf" srcId="{D23C5D8E-106F-4B58-B95F-11548BC991CA}" destId="{801BF452-A2B9-46AF-9EDE-C47856734563}" srcOrd="0" destOrd="0" presId="urn:microsoft.com/office/officeart/2008/layout/VerticalCurvedList"/>
    <dgm:cxn modelId="{377281C9-7260-44FE-810F-7EB7DB248E20}" type="presParOf" srcId="{801BF452-A2B9-46AF-9EDE-C47856734563}" destId="{1285E5A2-9B95-4EA2-9577-FA1294F88F73}" srcOrd="0" destOrd="0" presId="urn:microsoft.com/office/officeart/2008/layout/VerticalCurvedList"/>
    <dgm:cxn modelId="{BACD6181-C7B7-4E46-9874-B5CC05607672}" type="presParOf" srcId="{801BF452-A2B9-46AF-9EDE-C47856734563}" destId="{919307DB-1D24-4F90-9CA8-C10298EBB7C8}" srcOrd="1" destOrd="0" presId="urn:microsoft.com/office/officeart/2008/layout/VerticalCurvedList"/>
    <dgm:cxn modelId="{40A1B691-1A4F-42F0-BB38-7A7F18B5AF51}" type="presParOf" srcId="{801BF452-A2B9-46AF-9EDE-C47856734563}" destId="{5C11D2AA-4688-49BA-954D-120FA46CC8F2}" srcOrd="2" destOrd="0" presId="urn:microsoft.com/office/officeart/2008/layout/VerticalCurvedList"/>
    <dgm:cxn modelId="{C05161EB-EE41-4881-A5FF-0C4C2F181349}" type="presParOf" srcId="{801BF452-A2B9-46AF-9EDE-C47856734563}" destId="{6AFC752A-0AD5-41B6-B9B7-EA058AD3BC59}" srcOrd="3" destOrd="0" presId="urn:microsoft.com/office/officeart/2008/layout/VerticalCurvedList"/>
    <dgm:cxn modelId="{3A47BAAD-1BFD-4933-AB02-BDE91CC7C5A9}" type="presParOf" srcId="{D23C5D8E-106F-4B58-B95F-11548BC991CA}" destId="{1BA40897-1265-47F5-9BAD-B8408639497E}" srcOrd="1" destOrd="0" presId="urn:microsoft.com/office/officeart/2008/layout/VerticalCurvedList"/>
    <dgm:cxn modelId="{1D477930-D3CD-472D-AD36-717E62ACFD45}" type="presParOf" srcId="{D23C5D8E-106F-4B58-B95F-11548BC991CA}" destId="{14A29070-A01F-47F8-9AFD-EE4C484C8A7E}" srcOrd="2" destOrd="0" presId="urn:microsoft.com/office/officeart/2008/layout/VerticalCurvedList"/>
    <dgm:cxn modelId="{6CCD31CB-040F-41AC-8408-BD02219FD739}" type="presParOf" srcId="{14A29070-A01F-47F8-9AFD-EE4C484C8A7E}" destId="{7119A54C-4238-4C7F-9D43-DD07E6397D9F}" srcOrd="0" destOrd="0" presId="urn:microsoft.com/office/officeart/2008/layout/VerticalCurvedList"/>
    <dgm:cxn modelId="{681E1E96-7924-4286-BDEC-BFEC355AAB20}" type="presParOf" srcId="{D23C5D8E-106F-4B58-B95F-11548BC991CA}" destId="{4B1FB0D8-7449-436E-BCFA-F429F2DF6194}" srcOrd="3" destOrd="0" presId="urn:microsoft.com/office/officeart/2008/layout/VerticalCurvedList"/>
    <dgm:cxn modelId="{80350865-69B6-4593-A8D2-AD2E478F60F7}" type="presParOf" srcId="{D23C5D8E-106F-4B58-B95F-11548BC991CA}" destId="{F8FFEA0A-9456-4A68-AC36-73B21F81F0D7}" srcOrd="4" destOrd="0" presId="urn:microsoft.com/office/officeart/2008/layout/VerticalCurvedList"/>
    <dgm:cxn modelId="{0D74EE54-3D09-4FBE-93AC-10FFBD1268D6}" type="presParOf" srcId="{F8FFEA0A-9456-4A68-AC36-73B21F81F0D7}" destId="{6FF4B189-33E6-4465-8156-04D12DBA70A7}" srcOrd="0" destOrd="0" presId="urn:microsoft.com/office/officeart/2008/layout/VerticalCurvedList"/>
    <dgm:cxn modelId="{B05E8F60-91EC-4638-B2C2-37E5330C4073}" type="presParOf" srcId="{D23C5D8E-106F-4B58-B95F-11548BC991CA}" destId="{46C439D3-8AB5-4684-A199-94756E07BC04}" srcOrd="5" destOrd="0" presId="urn:microsoft.com/office/officeart/2008/layout/VerticalCurvedList"/>
    <dgm:cxn modelId="{04F68AAE-B0A8-412B-9AA0-305F962D43C9}" type="presParOf" srcId="{D23C5D8E-106F-4B58-B95F-11548BC991CA}" destId="{0102F8C6-A252-4EAE-9B2C-1598B372259B}" srcOrd="6" destOrd="0" presId="urn:microsoft.com/office/officeart/2008/layout/VerticalCurvedList"/>
    <dgm:cxn modelId="{8117BF57-5CAA-4D87-8478-9FCB7352269B}" type="presParOf" srcId="{0102F8C6-A252-4EAE-9B2C-1598B372259B}" destId="{43B40502-EFFE-458D-8A7A-0C8F56E1516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FC528B-468D-4F2A-89EE-6014F31D4632}">
      <dsp:nvSpPr>
        <dsp:cNvPr id="0" name=""/>
        <dsp:cNvSpPr/>
      </dsp:nvSpPr>
      <dsp:spPr>
        <a:xfrm>
          <a:off x="2564" y="769"/>
          <a:ext cx="1869779" cy="506235"/>
        </a:xfrm>
        <a:prstGeom prst="roundRect">
          <a:avLst>
            <a:gd name="adj" fmla="val 10000"/>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root</a:t>
          </a:r>
        </a:p>
      </dsp:txBody>
      <dsp:txXfrm>
        <a:off x="17391" y="15596"/>
        <a:ext cx="1840125" cy="476581"/>
      </dsp:txXfrm>
    </dsp:sp>
    <dsp:sp modelId="{3C96CB58-DE35-4A1F-B273-7BF635101AD7}">
      <dsp:nvSpPr>
        <dsp:cNvPr id="0" name=""/>
        <dsp:cNvSpPr/>
      </dsp:nvSpPr>
      <dsp:spPr>
        <a:xfrm>
          <a:off x="2564" y="574974"/>
          <a:ext cx="1221398" cy="506235"/>
        </a:xfrm>
        <a:prstGeom prst="roundRect">
          <a:avLst>
            <a:gd name="adj" fmla="val 10000"/>
          </a:avLst>
        </a:prstGeom>
        <a:solidFill>
          <a:schemeClr val="accent6">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child a</a:t>
          </a:r>
        </a:p>
      </dsp:txBody>
      <dsp:txXfrm>
        <a:off x="17391" y="589801"/>
        <a:ext cx="1191744" cy="476581"/>
      </dsp:txXfrm>
    </dsp:sp>
    <dsp:sp modelId="{D56B9CAC-D422-43AD-A10A-AC39994BBBCA}">
      <dsp:nvSpPr>
        <dsp:cNvPr id="0" name=""/>
        <dsp:cNvSpPr/>
      </dsp:nvSpPr>
      <dsp:spPr>
        <a:xfrm>
          <a:off x="2564" y="1149178"/>
          <a:ext cx="598138" cy="506235"/>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leaf</a:t>
          </a:r>
        </a:p>
      </dsp:txBody>
      <dsp:txXfrm>
        <a:off x="17391" y="1164005"/>
        <a:ext cx="568484" cy="476581"/>
      </dsp:txXfrm>
    </dsp:sp>
    <dsp:sp modelId="{4FA7238E-A61F-4D8D-9CBE-3DFA9F18FC45}">
      <dsp:nvSpPr>
        <dsp:cNvPr id="0" name=""/>
        <dsp:cNvSpPr/>
      </dsp:nvSpPr>
      <dsp:spPr>
        <a:xfrm>
          <a:off x="625824" y="1149178"/>
          <a:ext cx="598138" cy="506235"/>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leaf</a:t>
          </a:r>
        </a:p>
      </dsp:txBody>
      <dsp:txXfrm>
        <a:off x="640651" y="1164005"/>
        <a:ext cx="568484" cy="476581"/>
      </dsp:txXfrm>
    </dsp:sp>
    <dsp:sp modelId="{A72E873B-3DF3-4858-B29C-76DEF949DC92}">
      <dsp:nvSpPr>
        <dsp:cNvPr id="0" name=""/>
        <dsp:cNvSpPr/>
      </dsp:nvSpPr>
      <dsp:spPr>
        <a:xfrm>
          <a:off x="1274205" y="574974"/>
          <a:ext cx="598138" cy="506235"/>
        </a:xfrm>
        <a:prstGeom prst="roundRect">
          <a:avLst>
            <a:gd name="adj" fmla="val 10000"/>
          </a:avLst>
        </a:prstGeom>
        <a:solidFill>
          <a:schemeClr val="accent6">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child b</a:t>
          </a:r>
        </a:p>
      </dsp:txBody>
      <dsp:txXfrm>
        <a:off x="1289032" y="589801"/>
        <a:ext cx="568484" cy="476581"/>
      </dsp:txXfrm>
    </dsp:sp>
    <dsp:sp modelId="{9C17DC1B-BD34-46FE-ABAD-375BC2126525}">
      <dsp:nvSpPr>
        <dsp:cNvPr id="0" name=""/>
        <dsp:cNvSpPr/>
      </dsp:nvSpPr>
      <dsp:spPr>
        <a:xfrm>
          <a:off x="1274205" y="1149178"/>
          <a:ext cx="598138" cy="506235"/>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leaf</a:t>
          </a:r>
        </a:p>
      </dsp:txBody>
      <dsp:txXfrm>
        <a:off x="1289032" y="1164005"/>
        <a:ext cx="568484" cy="476581"/>
      </dsp:txXfrm>
    </dsp:sp>
    <dsp:sp modelId="{274FF626-275E-4F33-A89C-41FD5FBF068D}">
      <dsp:nvSpPr>
        <dsp:cNvPr id="0" name=""/>
        <dsp:cNvSpPr/>
      </dsp:nvSpPr>
      <dsp:spPr>
        <a:xfrm>
          <a:off x="1972831" y="769"/>
          <a:ext cx="598138" cy="506235"/>
        </a:xfrm>
        <a:prstGeom prst="roundRect">
          <a:avLst>
            <a:gd name="adj" fmla="val 10000"/>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Level 0</a:t>
          </a:r>
        </a:p>
      </dsp:txBody>
      <dsp:txXfrm>
        <a:off x="1987658" y="15596"/>
        <a:ext cx="568484" cy="476581"/>
      </dsp:txXfrm>
    </dsp:sp>
    <dsp:sp modelId="{0F3427AA-BB4C-4B83-AE63-06168790AB89}">
      <dsp:nvSpPr>
        <dsp:cNvPr id="0" name=""/>
        <dsp:cNvSpPr/>
      </dsp:nvSpPr>
      <dsp:spPr>
        <a:xfrm>
          <a:off x="2664296" y="0"/>
          <a:ext cx="598138" cy="506235"/>
        </a:xfrm>
        <a:prstGeom prst="roundRect">
          <a:avLst>
            <a:gd name="adj" fmla="val 10000"/>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Level 1</a:t>
          </a:r>
        </a:p>
      </dsp:txBody>
      <dsp:txXfrm>
        <a:off x="2679123" y="14827"/>
        <a:ext cx="568484" cy="476581"/>
      </dsp:txXfrm>
    </dsp:sp>
    <dsp:sp modelId="{DB56D2E4-6C96-4CD1-9892-EEB693923FE3}">
      <dsp:nvSpPr>
        <dsp:cNvPr id="0" name=""/>
        <dsp:cNvSpPr/>
      </dsp:nvSpPr>
      <dsp:spPr>
        <a:xfrm>
          <a:off x="3370081" y="769"/>
          <a:ext cx="598138" cy="506235"/>
        </a:xfrm>
        <a:prstGeom prst="roundRect">
          <a:avLst>
            <a:gd name="adj" fmla="val 10000"/>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Level 2</a:t>
          </a:r>
        </a:p>
      </dsp:txBody>
      <dsp:txXfrm>
        <a:off x="3384908" y="15596"/>
        <a:ext cx="568484" cy="4765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952DB0-D976-4EC7-BEBE-A50085EEAAC5}">
      <dsp:nvSpPr>
        <dsp:cNvPr id="0" name=""/>
        <dsp:cNvSpPr/>
      </dsp:nvSpPr>
      <dsp:spPr>
        <a:xfrm>
          <a:off x="0" y="221152"/>
          <a:ext cx="828091" cy="828091"/>
        </a:xfrm>
        <a:prstGeom prst="ellipse">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a:t>Level 0 </a:t>
          </a:r>
        </a:p>
      </dsp:txBody>
      <dsp:txXfrm>
        <a:off x="121271" y="342423"/>
        <a:ext cx="585549" cy="585549"/>
      </dsp:txXfrm>
    </dsp:sp>
    <dsp:sp modelId="{BCDC03AB-28D9-4E78-9848-62316DA52EDC}">
      <dsp:nvSpPr>
        <dsp:cNvPr id="0" name=""/>
        <dsp:cNvSpPr/>
      </dsp:nvSpPr>
      <dsp:spPr>
        <a:xfrm rot="5400000">
          <a:off x="967416" y="488938"/>
          <a:ext cx="289832" cy="292519"/>
        </a:xfrm>
        <a:prstGeom prst="triangl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8C16783-3C82-4DB3-9B87-11897B11FBF9}">
      <dsp:nvSpPr>
        <dsp:cNvPr id="0" name=""/>
        <dsp:cNvSpPr/>
      </dsp:nvSpPr>
      <dsp:spPr>
        <a:xfrm>
          <a:off x="1380015" y="359029"/>
          <a:ext cx="552337" cy="552337"/>
        </a:xfrm>
        <a:prstGeom prst="ellipse">
          <a:avLst/>
        </a:prstGeom>
        <a:solidFill>
          <a:schemeClr val="accent4">
            <a:hueOff val="609020"/>
            <a:satOff val="-10536"/>
            <a:lumOff val="-2255"/>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a:t>Level 1</a:t>
          </a:r>
        </a:p>
      </dsp:txBody>
      <dsp:txXfrm>
        <a:off x="1460903" y="439917"/>
        <a:ext cx="390561" cy="390561"/>
      </dsp:txXfrm>
    </dsp:sp>
    <dsp:sp modelId="{8770E4BA-3C0C-404F-9BF4-C00F3C9D8729}">
      <dsp:nvSpPr>
        <dsp:cNvPr id="0" name=""/>
        <dsp:cNvSpPr/>
      </dsp:nvSpPr>
      <dsp:spPr>
        <a:xfrm rot="5400000">
          <a:off x="2071677" y="488938"/>
          <a:ext cx="289832" cy="292519"/>
        </a:xfrm>
        <a:prstGeom prst="triangle">
          <a:avLst/>
        </a:prstGeom>
        <a:solidFill>
          <a:schemeClr val="accent4">
            <a:hueOff val="1218040"/>
            <a:satOff val="-21072"/>
            <a:lumOff val="-451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73AD6FA-F848-481E-B38F-64E0DB47FBA1}">
      <dsp:nvSpPr>
        <dsp:cNvPr id="0" name=""/>
        <dsp:cNvSpPr/>
      </dsp:nvSpPr>
      <dsp:spPr>
        <a:xfrm>
          <a:off x="2484275" y="221152"/>
          <a:ext cx="828091" cy="828091"/>
        </a:xfrm>
        <a:prstGeom prst="ellipse">
          <a:avLst/>
        </a:prstGeom>
        <a:solidFill>
          <a:schemeClr val="accent4">
            <a:hueOff val="1218040"/>
            <a:satOff val="-21072"/>
            <a:lumOff val="-451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a:t>Level 2</a:t>
          </a:r>
        </a:p>
      </dsp:txBody>
      <dsp:txXfrm>
        <a:off x="2605546" y="342423"/>
        <a:ext cx="585549" cy="5855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4E2AE6-3228-4BF6-A52C-76CD9D2AB311}">
      <dsp:nvSpPr>
        <dsp:cNvPr id="0" name=""/>
        <dsp:cNvSpPr/>
      </dsp:nvSpPr>
      <dsp:spPr>
        <a:xfrm>
          <a:off x="1008111" y="0"/>
          <a:ext cx="1008112" cy="816090"/>
        </a:xfrm>
        <a:prstGeom prst="trapezoid">
          <a:avLst>
            <a:gd name="adj" fmla="val 61765"/>
          </a:avLst>
        </a:prstGeom>
        <a:solidFill>
          <a:schemeClr val="accent3">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n-US" sz="1050" kern="1200" dirty="0" smtClean="0"/>
            <a:t>0</a:t>
          </a:r>
          <a:endParaRPr lang="en-US" sz="1050" kern="1200" dirty="0"/>
        </a:p>
      </dsp:txBody>
      <dsp:txXfrm>
        <a:off x="1008111" y="0"/>
        <a:ext cx="1008112" cy="816090"/>
      </dsp:txXfrm>
    </dsp:sp>
    <dsp:sp modelId="{247A82E6-940F-4D75-A67A-15CDA704CCAD}">
      <dsp:nvSpPr>
        <dsp:cNvPr id="0" name=""/>
        <dsp:cNvSpPr/>
      </dsp:nvSpPr>
      <dsp:spPr>
        <a:xfrm>
          <a:off x="504055" y="816090"/>
          <a:ext cx="2016224" cy="816090"/>
        </a:xfrm>
        <a:prstGeom prst="trapezoid">
          <a:avLst>
            <a:gd name="adj" fmla="val 61765"/>
          </a:avLst>
        </a:prstGeom>
        <a:solidFill>
          <a:schemeClr val="accent3">
            <a:hueOff val="5812304"/>
            <a:satOff val="-18573"/>
            <a:lumOff val="-4706"/>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n-US" sz="1050" kern="1200" dirty="0" smtClean="0"/>
            <a:t>1</a:t>
          </a:r>
          <a:endParaRPr lang="en-US" sz="1050" kern="1200" dirty="0"/>
        </a:p>
      </dsp:txBody>
      <dsp:txXfrm>
        <a:off x="856895" y="816090"/>
        <a:ext cx="1310545" cy="816090"/>
      </dsp:txXfrm>
    </dsp:sp>
    <dsp:sp modelId="{EF6E8AC4-6BE0-49C0-A626-1C2C95961742}">
      <dsp:nvSpPr>
        <dsp:cNvPr id="0" name=""/>
        <dsp:cNvSpPr/>
      </dsp:nvSpPr>
      <dsp:spPr>
        <a:xfrm>
          <a:off x="0" y="1632181"/>
          <a:ext cx="3024335" cy="816090"/>
        </a:xfrm>
        <a:prstGeom prst="trapezoid">
          <a:avLst>
            <a:gd name="adj" fmla="val 61765"/>
          </a:avLst>
        </a:prstGeom>
        <a:solidFill>
          <a:schemeClr val="accent3">
            <a:hueOff val="11624607"/>
            <a:satOff val="-37145"/>
            <a:lumOff val="-9412"/>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n-US" sz="1050" kern="1200" dirty="0" smtClean="0"/>
            <a:t>2</a:t>
          </a:r>
          <a:endParaRPr lang="en-US" sz="1050" kern="1200" dirty="0"/>
        </a:p>
      </dsp:txBody>
      <dsp:txXfrm>
        <a:off x="529258" y="1632181"/>
        <a:ext cx="1965818" cy="8160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F8065D-7ECF-445E-83C9-4B75BED5CB13}">
      <dsp:nvSpPr>
        <dsp:cNvPr id="0" name=""/>
        <dsp:cNvSpPr/>
      </dsp:nvSpPr>
      <dsp:spPr>
        <a:xfrm>
          <a:off x="0" y="2067256"/>
          <a:ext cx="3322712" cy="452265"/>
        </a:xfrm>
        <a:prstGeom prst="rect">
          <a:avLst/>
        </a:prstGeom>
        <a:solidFill>
          <a:schemeClr val="accent4">
            <a:shade val="8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a:t>Item4</a:t>
          </a:r>
        </a:p>
      </dsp:txBody>
      <dsp:txXfrm>
        <a:off x="0" y="2067256"/>
        <a:ext cx="3322712" cy="452265"/>
      </dsp:txXfrm>
    </dsp:sp>
    <dsp:sp modelId="{4A1FB346-C85B-4266-88DA-073F4DA039BB}">
      <dsp:nvSpPr>
        <dsp:cNvPr id="0" name=""/>
        <dsp:cNvSpPr/>
      </dsp:nvSpPr>
      <dsp:spPr>
        <a:xfrm rot="10800000">
          <a:off x="0" y="1378456"/>
          <a:ext cx="3322712" cy="695583"/>
        </a:xfrm>
        <a:prstGeom prst="upArrowCallout">
          <a:avLst/>
        </a:prstGeom>
        <a:solidFill>
          <a:schemeClr val="accent4">
            <a:shade val="80000"/>
            <a:hueOff val="127792"/>
            <a:satOff val="-7874"/>
            <a:lumOff val="10203"/>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a:t>Item3</a:t>
          </a:r>
        </a:p>
      </dsp:txBody>
      <dsp:txXfrm rot="10800000">
        <a:off x="0" y="1378456"/>
        <a:ext cx="3322712" cy="451969"/>
      </dsp:txXfrm>
    </dsp:sp>
    <dsp:sp modelId="{59FD2E28-16E6-48B3-BBC3-FF0E06F15426}">
      <dsp:nvSpPr>
        <dsp:cNvPr id="0" name=""/>
        <dsp:cNvSpPr/>
      </dsp:nvSpPr>
      <dsp:spPr>
        <a:xfrm rot="10800000">
          <a:off x="0" y="689656"/>
          <a:ext cx="3322712" cy="695583"/>
        </a:xfrm>
        <a:prstGeom prst="upArrowCallout">
          <a:avLst/>
        </a:prstGeom>
        <a:solidFill>
          <a:schemeClr val="accent4">
            <a:shade val="80000"/>
            <a:hueOff val="255585"/>
            <a:satOff val="-15747"/>
            <a:lumOff val="20407"/>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a:t>Item2</a:t>
          </a:r>
        </a:p>
      </dsp:txBody>
      <dsp:txXfrm rot="10800000">
        <a:off x="0" y="689656"/>
        <a:ext cx="3322712" cy="451969"/>
      </dsp:txXfrm>
    </dsp:sp>
    <dsp:sp modelId="{4AC7EA0C-F62B-441A-91DC-C32AA79B9840}">
      <dsp:nvSpPr>
        <dsp:cNvPr id="0" name=""/>
        <dsp:cNvSpPr/>
      </dsp:nvSpPr>
      <dsp:spPr>
        <a:xfrm rot="10800000">
          <a:off x="0" y="0"/>
          <a:ext cx="3322712" cy="695583"/>
        </a:xfrm>
        <a:prstGeom prst="upArrowCallout">
          <a:avLst/>
        </a:prstGeom>
        <a:solidFill>
          <a:schemeClr val="accent4">
            <a:shade val="80000"/>
            <a:hueOff val="383377"/>
            <a:satOff val="-23621"/>
            <a:lumOff val="3061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a:t>Item1</a:t>
          </a:r>
        </a:p>
      </dsp:txBody>
      <dsp:txXfrm rot="10800000">
        <a:off x="0" y="0"/>
        <a:ext cx="3322712" cy="45196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DD1072-FBEA-4FAF-A40A-A9FA7BFFC945}">
      <dsp:nvSpPr>
        <dsp:cNvPr id="0" name=""/>
        <dsp:cNvSpPr/>
      </dsp:nvSpPr>
      <dsp:spPr>
        <a:xfrm>
          <a:off x="2334" y="1079972"/>
          <a:ext cx="648465" cy="648465"/>
        </a:xfrm>
        <a:prstGeom prst="ellipse">
          <a:avLst/>
        </a:prstGeom>
        <a:solidFill>
          <a:schemeClr val="accent5">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Item2</a:t>
          </a:r>
        </a:p>
      </dsp:txBody>
      <dsp:txXfrm>
        <a:off x="97300" y="1174938"/>
        <a:ext cx="458533" cy="458533"/>
      </dsp:txXfrm>
    </dsp:sp>
    <dsp:sp modelId="{717C9D69-53AF-4D42-AEE6-6C81104A15BA}">
      <dsp:nvSpPr>
        <dsp:cNvPr id="0" name=""/>
        <dsp:cNvSpPr/>
      </dsp:nvSpPr>
      <dsp:spPr>
        <a:xfrm>
          <a:off x="703454" y="1216150"/>
          <a:ext cx="376109" cy="376109"/>
        </a:xfrm>
        <a:prstGeom prst="mathPlus">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a:off x="753307" y="1359974"/>
        <a:ext cx="276403" cy="88461"/>
      </dsp:txXfrm>
    </dsp:sp>
    <dsp:sp modelId="{6877E801-2BC8-4095-83A4-2DC52E7D949F}">
      <dsp:nvSpPr>
        <dsp:cNvPr id="0" name=""/>
        <dsp:cNvSpPr/>
      </dsp:nvSpPr>
      <dsp:spPr>
        <a:xfrm>
          <a:off x="1132220" y="1079972"/>
          <a:ext cx="648465" cy="648465"/>
        </a:xfrm>
        <a:prstGeom prst="ellipse">
          <a:avLst/>
        </a:prstGeom>
        <a:solidFill>
          <a:schemeClr val="accent5">
            <a:hueOff val="2239518"/>
            <a:satOff val="3160"/>
            <a:lumOff val="-392"/>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Item1</a:t>
          </a:r>
        </a:p>
      </dsp:txBody>
      <dsp:txXfrm>
        <a:off x="1227186" y="1174938"/>
        <a:ext cx="458533" cy="458533"/>
      </dsp:txXfrm>
    </dsp:sp>
    <dsp:sp modelId="{62B894ED-1222-4528-844C-665BB0BAA3DC}">
      <dsp:nvSpPr>
        <dsp:cNvPr id="0" name=""/>
        <dsp:cNvSpPr/>
      </dsp:nvSpPr>
      <dsp:spPr>
        <a:xfrm>
          <a:off x="1833341" y="1216150"/>
          <a:ext cx="376109" cy="376109"/>
        </a:xfrm>
        <a:prstGeom prst="mathPlus">
          <a:avLst/>
        </a:prstGeom>
        <a:solidFill>
          <a:schemeClr val="accent5">
            <a:hueOff val="3359277"/>
            <a:satOff val="4740"/>
            <a:lumOff val="-58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a:off x="1883194" y="1359974"/>
        <a:ext cx="276403" cy="88461"/>
      </dsp:txXfrm>
    </dsp:sp>
    <dsp:sp modelId="{5EC28DC1-9EE2-4EC7-AF21-24CFDB1B4D18}">
      <dsp:nvSpPr>
        <dsp:cNvPr id="0" name=""/>
        <dsp:cNvSpPr/>
      </dsp:nvSpPr>
      <dsp:spPr>
        <a:xfrm>
          <a:off x="2262106" y="1079972"/>
          <a:ext cx="648465" cy="648465"/>
        </a:xfrm>
        <a:prstGeom prst="ellipse">
          <a:avLst/>
        </a:prstGeom>
        <a:solidFill>
          <a:schemeClr val="accent5">
            <a:hueOff val="4479036"/>
            <a:satOff val="6319"/>
            <a:lumOff val="-784"/>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Item3</a:t>
          </a:r>
        </a:p>
      </dsp:txBody>
      <dsp:txXfrm>
        <a:off x="2357072" y="1174938"/>
        <a:ext cx="458533" cy="458533"/>
      </dsp:txXfrm>
    </dsp:sp>
    <dsp:sp modelId="{71EF5275-B038-4E5E-B8F1-81D07AF2D209}">
      <dsp:nvSpPr>
        <dsp:cNvPr id="0" name=""/>
        <dsp:cNvSpPr/>
      </dsp:nvSpPr>
      <dsp:spPr>
        <a:xfrm>
          <a:off x="2963227" y="1216150"/>
          <a:ext cx="376109" cy="376109"/>
        </a:xfrm>
        <a:prstGeom prst="mathEqual">
          <a:avLst/>
        </a:prstGeom>
        <a:solidFill>
          <a:schemeClr val="accent5">
            <a:hueOff val="6718553"/>
            <a:satOff val="9479"/>
            <a:lumOff val="-117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3013080" y="1293628"/>
        <a:ext cx="276403" cy="221153"/>
      </dsp:txXfrm>
    </dsp:sp>
    <dsp:sp modelId="{9510F1EC-5F4D-4B72-8107-F81A92C44D06}">
      <dsp:nvSpPr>
        <dsp:cNvPr id="0" name=""/>
        <dsp:cNvSpPr/>
      </dsp:nvSpPr>
      <dsp:spPr>
        <a:xfrm>
          <a:off x="3391992" y="1079972"/>
          <a:ext cx="648465" cy="648465"/>
        </a:xfrm>
        <a:prstGeom prst="ellipse">
          <a:avLst/>
        </a:prstGeom>
        <a:solidFill>
          <a:schemeClr val="accent5">
            <a:hueOff val="6718553"/>
            <a:satOff val="9479"/>
            <a:lumOff val="-1176"/>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Item4</a:t>
          </a:r>
        </a:p>
      </dsp:txBody>
      <dsp:txXfrm>
        <a:off x="3486958" y="1174938"/>
        <a:ext cx="458533" cy="45853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68AC5B-8340-40D0-A6B2-7E8EBA5F2509}">
      <dsp:nvSpPr>
        <dsp:cNvPr id="0" name=""/>
        <dsp:cNvSpPr/>
      </dsp:nvSpPr>
      <dsp:spPr>
        <a:xfrm>
          <a:off x="0" y="1159325"/>
          <a:ext cx="3970784" cy="49624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US" sz="1500" kern="1200" dirty="0"/>
            <a:t>Level 2</a:t>
          </a:r>
        </a:p>
      </dsp:txBody>
      <dsp:txXfrm>
        <a:off x="0" y="1159325"/>
        <a:ext cx="1191235" cy="496241"/>
      </dsp:txXfrm>
    </dsp:sp>
    <dsp:sp modelId="{6D4B2DAA-6DF0-442A-9EFE-2F4B39963E2B}">
      <dsp:nvSpPr>
        <dsp:cNvPr id="0" name=""/>
        <dsp:cNvSpPr/>
      </dsp:nvSpPr>
      <dsp:spPr>
        <a:xfrm>
          <a:off x="0" y="579971"/>
          <a:ext cx="3970784" cy="49624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US" sz="1500" kern="1200" dirty="0"/>
            <a:t>Level 1</a:t>
          </a:r>
        </a:p>
      </dsp:txBody>
      <dsp:txXfrm>
        <a:off x="0" y="579971"/>
        <a:ext cx="1191235" cy="496241"/>
      </dsp:txXfrm>
    </dsp:sp>
    <dsp:sp modelId="{867D6318-A1E3-4B74-8C7A-A493EF6CE2AD}">
      <dsp:nvSpPr>
        <dsp:cNvPr id="0" name=""/>
        <dsp:cNvSpPr/>
      </dsp:nvSpPr>
      <dsp:spPr>
        <a:xfrm>
          <a:off x="0" y="617"/>
          <a:ext cx="3970784" cy="49624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US" sz="1500" kern="1200" dirty="0"/>
            <a:t>Level 0</a:t>
          </a:r>
        </a:p>
      </dsp:txBody>
      <dsp:txXfrm>
        <a:off x="0" y="617"/>
        <a:ext cx="1191235" cy="496241"/>
      </dsp:txXfrm>
    </dsp:sp>
    <dsp:sp modelId="{AD5FAA02-AB38-470C-AD0E-A6DD9EC78D3B}">
      <dsp:nvSpPr>
        <dsp:cNvPr id="0" name=""/>
        <dsp:cNvSpPr/>
      </dsp:nvSpPr>
      <dsp:spPr>
        <a:xfrm>
          <a:off x="2432216" y="42173"/>
          <a:ext cx="623343" cy="41556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root</a:t>
          </a:r>
        </a:p>
      </dsp:txBody>
      <dsp:txXfrm>
        <a:off x="2444387" y="54344"/>
        <a:ext cx="599001" cy="391220"/>
      </dsp:txXfrm>
    </dsp:sp>
    <dsp:sp modelId="{4729EB52-CF69-47E4-9AB0-3D0AC0DD77EF}">
      <dsp:nvSpPr>
        <dsp:cNvPr id="0" name=""/>
        <dsp:cNvSpPr/>
      </dsp:nvSpPr>
      <dsp:spPr>
        <a:xfrm>
          <a:off x="2136128" y="457735"/>
          <a:ext cx="607759" cy="166224"/>
        </a:xfrm>
        <a:custGeom>
          <a:avLst/>
          <a:gdLst/>
          <a:ahLst/>
          <a:cxnLst/>
          <a:rect l="0" t="0" r="0" b="0"/>
          <a:pathLst>
            <a:path>
              <a:moveTo>
                <a:pt x="607759" y="0"/>
              </a:moveTo>
              <a:lnTo>
                <a:pt x="607759" y="83112"/>
              </a:lnTo>
              <a:lnTo>
                <a:pt x="0" y="83112"/>
              </a:lnTo>
              <a:lnTo>
                <a:pt x="0" y="166224"/>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031341-B1BA-42AD-8177-F03279FDE326}">
      <dsp:nvSpPr>
        <dsp:cNvPr id="0" name=""/>
        <dsp:cNvSpPr/>
      </dsp:nvSpPr>
      <dsp:spPr>
        <a:xfrm>
          <a:off x="1824456" y="623960"/>
          <a:ext cx="623343" cy="41556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child a</a:t>
          </a:r>
        </a:p>
      </dsp:txBody>
      <dsp:txXfrm>
        <a:off x="1836627" y="636131"/>
        <a:ext cx="599001" cy="391220"/>
      </dsp:txXfrm>
    </dsp:sp>
    <dsp:sp modelId="{309543AD-A860-4C73-8A1D-5AC142368382}">
      <dsp:nvSpPr>
        <dsp:cNvPr id="0" name=""/>
        <dsp:cNvSpPr/>
      </dsp:nvSpPr>
      <dsp:spPr>
        <a:xfrm>
          <a:off x="1730955" y="1039522"/>
          <a:ext cx="405173" cy="166224"/>
        </a:xfrm>
        <a:custGeom>
          <a:avLst/>
          <a:gdLst/>
          <a:ahLst/>
          <a:cxnLst/>
          <a:rect l="0" t="0" r="0" b="0"/>
          <a:pathLst>
            <a:path>
              <a:moveTo>
                <a:pt x="405173" y="0"/>
              </a:moveTo>
              <a:lnTo>
                <a:pt x="405173" y="83112"/>
              </a:lnTo>
              <a:lnTo>
                <a:pt x="0" y="83112"/>
              </a:lnTo>
              <a:lnTo>
                <a:pt x="0" y="166224"/>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5CEEC2-742C-46BA-8BF9-9DDEC9689316}">
      <dsp:nvSpPr>
        <dsp:cNvPr id="0" name=""/>
        <dsp:cNvSpPr/>
      </dsp:nvSpPr>
      <dsp:spPr>
        <a:xfrm>
          <a:off x="1419283" y="1205747"/>
          <a:ext cx="623343" cy="41556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leaf</a:t>
          </a:r>
        </a:p>
      </dsp:txBody>
      <dsp:txXfrm>
        <a:off x="1431454" y="1217918"/>
        <a:ext cx="599001" cy="391220"/>
      </dsp:txXfrm>
    </dsp:sp>
    <dsp:sp modelId="{6A458BBF-367D-4637-B254-A40EA8B07ACB}">
      <dsp:nvSpPr>
        <dsp:cNvPr id="0" name=""/>
        <dsp:cNvSpPr/>
      </dsp:nvSpPr>
      <dsp:spPr>
        <a:xfrm>
          <a:off x="2136128" y="1039522"/>
          <a:ext cx="405173" cy="166224"/>
        </a:xfrm>
        <a:custGeom>
          <a:avLst/>
          <a:gdLst/>
          <a:ahLst/>
          <a:cxnLst/>
          <a:rect l="0" t="0" r="0" b="0"/>
          <a:pathLst>
            <a:path>
              <a:moveTo>
                <a:pt x="0" y="0"/>
              </a:moveTo>
              <a:lnTo>
                <a:pt x="0" y="83112"/>
              </a:lnTo>
              <a:lnTo>
                <a:pt x="405173" y="83112"/>
              </a:lnTo>
              <a:lnTo>
                <a:pt x="405173" y="166224"/>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08D3A8-B83B-46EB-820C-8B696EB5D539}">
      <dsp:nvSpPr>
        <dsp:cNvPr id="0" name=""/>
        <dsp:cNvSpPr/>
      </dsp:nvSpPr>
      <dsp:spPr>
        <a:xfrm>
          <a:off x="2229630" y="1205747"/>
          <a:ext cx="623343" cy="41556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leaf</a:t>
          </a:r>
        </a:p>
      </dsp:txBody>
      <dsp:txXfrm>
        <a:off x="2241801" y="1217918"/>
        <a:ext cx="599001" cy="391220"/>
      </dsp:txXfrm>
    </dsp:sp>
    <dsp:sp modelId="{DF58C3B8-1D1D-4F82-B08D-088B02212137}">
      <dsp:nvSpPr>
        <dsp:cNvPr id="0" name=""/>
        <dsp:cNvSpPr/>
      </dsp:nvSpPr>
      <dsp:spPr>
        <a:xfrm>
          <a:off x="2743888" y="457735"/>
          <a:ext cx="607759" cy="166224"/>
        </a:xfrm>
        <a:custGeom>
          <a:avLst/>
          <a:gdLst/>
          <a:ahLst/>
          <a:cxnLst/>
          <a:rect l="0" t="0" r="0" b="0"/>
          <a:pathLst>
            <a:path>
              <a:moveTo>
                <a:pt x="0" y="0"/>
              </a:moveTo>
              <a:lnTo>
                <a:pt x="0" y="83112"/>
              </a:lnTo>
              <a:lnTo>
                <a:pt x="607759" y="83112"/>
              </a:lnTo>
              <a:lnTo>
                <a:pt x="607759" y="166224"/>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C3926F-A819-4CDC-AF95-A9BE31D8FD1C}">
      <dsp:nvSpPr>
        <dsp:cNvPr id="0" name=""/>
        <dsp:cNvSpPr/>
      </dsp:nvSpPr>
      <dsp:spPr>
        <a:xfrm>
          <a:off x="3039976" y="623960"/>
          <a:ext cx="623343" cy="41556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child b</a:t>
          </a:r>
        </a:p>
      </dsp:txBody>
      <dsp:txXfrm>
        <a:off x="3052147" y="636131"/>
        <a:ext cx="599001" cy="391220"/>
      </dsp:txXfrm>
    </dsp:sp>
    <dsp:sp modelId="{6701A985-F6B0-4F18-B34D-822F8688FEFA}">
      <dsp:nvSpPr>
        <dsp:cNvPr id="0" name=""/>
        <dsp:cNvSpPr/>
      </dsp:nvSpPr>
      <dsp:spPr>
        <a:xfrm>
          <a:off x="3305928" y="1039522"/>
          <a:ext cx="91440" cy="166224"/>
        </a:xfrm>
        <a:custGeom>
          <a:avLst/>
          <a:gdLst/>
          <a:ahLst/>
          <a:cxnLst/>
          <a:rect l="0" t="0" r="0" b="0"/>
          <a:pathLst>
            <a:path>
              <a:moveTo>
                <a:pt x="45720" y="0"/>
              </a:moveTo>
              <a:lnTo>
                <a:pt x="45720" y="166224"/>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2CA517-7AE6-495F-8919-32EB799FD541}">
      <dsp:nvSpPr>
        <dsp:cNvPr id="0" name=""/>
        <dsp:cNvSpPr/>
      </dsp:nvSpPr>
      <dsp:spPr>
        <a:xfrm>
          <a:off x="3039976" y="1205747"/>
          <a:ext cx="623343" cy="41556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leaf</a:t>
          </a:r>
        </a:p>
      </dsp:txBody>
      <dsp:txXfrm>
        <a:off x="3052147" y="1217918"/>
        <a:ext cx="599001" cy="39122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1A5D3F-9793-402B-9D53-E27D65B9A551}">
      <dsp:nvSpPr>
        <dsp:cNvPr id="0" name=""/>
        <dsp:cNvSpPr/>
      </dsp:nvSpPr>
      <dsp:spPr>
        <a:xfrm>
          <a:off x="0" y="1310658"/>
          <a:ext cx="3970784" cy="56106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t>Level 2</a:t>
          </a:r>
        </a:p>
      </dsp:txBody>
      <dsp:txXfrm>
        <a:off x="0" y="1310658"/>
        <a:ext cx="1191235" cy="561069"/>
      </dsp:txXfrm>
    </dsp:sp>
    <dsp:sp modelId="{5A8CD430-CE2D-46BD-BE6A-5FE8D6C8C20A}">
      <dsp:nvSpPr>
        <dsp:cNvPr id="0" name=""/>
        <dsp:cNvSpPr/>
      </dsp:nvSpPr>
      <dsp:spPr>
        <a:xfrm>
          <a:off x="0" y="655618"/>
          <a:ext cx="3970784" cy="56106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t>Level 1</a:t>
          </a:r>
        </a:p>
      </dsp:txBody>
      <dsp:txXfrm>
        <a:off x="0" y="655618"/>
        <a:ext cx="1191235" cy="561069"/>
      </dsp:txXfrm>
    </dsp:sp>
    <dsp:sp modelId="{5DFC3D7F-2232-4FFB-9E76-CE03DA48AF2B}">
      <dsp:nvSpPr>
        <dsp:cNvPr id="0" name=""/>
        <dsp:cNvSpPr/>
      </dsp:nvSpPr>
      <dsp:spPr>
        <a:xfrm>
          <a:off x="0" y="579"/>
          <a:ext cx="3970784" cy="56106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t>Level 0</a:t>
          </a:r>
        </a:p>
      </dsp:txBody>
      <dsp:txXfrm>
        <a:off x="0" y="579"/>
        <a:ext cx="1191235" cy="561069"/>
      </dsp:txXfrm>
    </dsp:sp>
    <dsp:sp modelId="{0FACB7DA-C69E-4330-B515-BAA11273E044}">
      <dsp:nvSpPr>
        <dsp:cNvPr id="0" name=""/>
        <dsp:cNvSpPr/>
      </dsp:nvSpPr>
      <dsp:spPr>
        <a:xfrm>
          <a:off x="2417966" y="47564"/>
          <a:ext cx="704775" cy="46985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root</a:t>
          </a:r>
        </a:p>
      </dsp:txBody>
      <dsp:txXfrm>
        <a:off x="2431727" y="61325"/>
        <a:ext cx="677253" cy="442328"/>
      </dsp:txXfrm>
    </dsp:sp>
    <dsp:sp modelId="{E22CB592-4D74-41D4-A6C0-F734C924405D}">
      <dsp:nvSpPr>
        <dsp:cNvPr id="0" name=""/>
        <dsp:cNvSpPr/>
      </dsp:nvSpPr>
      <dsp:spPr>
        <a:xfrm>
          <a:off x="2083197" y="517414"/>
          <a:ext cx="687155" cy="187940"/>
        </a:xfrm>
        <a:custGeom>
          <a:avLst/>
          <a:gdLst/>
          <a:ahLst/>
          <a:cxnLst/>
          <a:rect l="0" t="0" r="0" b="0"/>
          <a:pathLst>
            <a:path>
              <a:moveTo>
                <a:pt x="687155" y="0"/>
              </a:moveTo>
              <a:lnTo>
                <a:pt x="687155" y="93970"/>
              </a:lnTo>
              <a:lnTo>
                <a:pt x="0" y="93970"/>
              </a:lnTo>
              <a:lnTo>
                <a:pt x="0" y="187940"/>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D97564-C78E-40E9-BCC9-D2C0CD6C6260}">
      <dsp:nvSpPr>
        <dsp:cNvPr id="0" name=""/>
        <dsp:cNvSpPr/>
      </dsp:nvSpPr>
      <dsp:spPr>
        <a:xfrm>
          <a:off x="1730810" y="705354"/>
          <a:ext cx="704775" cy="46985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child a</a:t>
          </a:r>
        </a:p>
      </dsp:txBody>
      <dsp:txXfrm>
        <a:off x="1744571" y="719115"/>
        <a:ext cx="677253" cy="442328"/>
      </dsp:txXfrm>
    </dsp:sp>
    <dsp:sp modelId="{6B2BB747-7DEF-47DE-8AA1-923FC4CB47F6}">
      <dsp:nvSpPr>
        <dsp:cNvPr id="0" name=""/>
        <dsp:cNvSpPr/>
      </dsp:nvSpPr>
      <dsp:spPr>
        <a:xfrm>
          <a:off x="1625093" y="1175204"/>
          <a:ext cx="458103" cy="187940"/>
        </a:xfrm>
        <a:custGeom>
          <a:avLst/>
          <a:gdLst/>
          <a:ahLst/>
          <a:cxnLst/>
          <a:rect l="0" t="0" r="0" b="0"/>
          <a:pathLst>
            <a:path>
              <a:moveTo>
                <a:pt x="458103" y="0"/>
              </a:moveTo>
              <a:lnTo>
                <a:pt x="458103" y="93970"/>
              </a:lnTo>
              <a:lnTo>
                <a:pt x="0" y="93970"/>
              </a:lnTo>
              <a:lnTo>
                <a:pt x="0" y="187940"/>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5636DA-98F4-4320-B33A-42DC71284F15}">
      <dsp:nvSpPr>
        <dsp:cNvPr id="0" name=""/>
        <dsp:cNvSpPr/>
      </dsp:nvSpPr>
      <dsp:spPr>
        <a:xfrm>
          <a:off x="1272706" y="1363145"/>
          <a:ext cx="704775" cy="46985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leaf</a:t>
          </a:r>
        </a:p>
      </dsp:txBody>
      <dsp:txXfrm>
        <a:off x="1286467" y="1376906"/>
        <a:ext cx="677253" cy="442328"/>
      </dsp:txXfrm>
    </dsp:sp>
    <dsp:sp modelId="{2793F033-C969-4E45-B68D-A88B14C53A81}">
      <dsp:nvSpPr>
        <dsp:cNvPr id="0" name=""/>
        <dsp:cNvSpPr/>
      </dsp:nvSpPr>
      <dsp:spPr>
        <a:xfrm>
          <a:off x="2083197" y="1175204"/>
          <a:ext cx="458103" cy="187940"/>
        </a:xfrm>
        <a:custGeom>
          <a:avLst/>
          <a:gdLst/>
          <a:ahLst/>
          <a:cxnLst/>
          <a:rect l="0" t="0" r="0" b="0"/>
          <a:pathLst>
            <a:path>
              <a:moveTo>
                <a:pt x="0" y="0"/>
              </a:moveTo>
              <a:lnTo>
                <a:pt x="0" y="93970"/>
              </a:lnTo>
              <a:lnTo>
                <a:pt x="458103" y="93970"/>
              </a:lnTo>
              <a:lnTo>
                <a:pt x="458103" y="187940"/>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11CF98-9606-4DB4-92C6-B1BFC24B6C92}">
      <dsp:nvSpPr>
        <dsp:cNvPr id="0" name=""/>
        <dsp:cNvSpPr/>
      </dsp:nvSpPr>
      <dsp:spPr>
        <a:xfrm>
          <a:off x="2188914" y="1363145"/>
          <a:ext cx="704775" cy="46985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leaf</a:t>
          </a:r>
        </a:p>
      </dsp:txBody>
      <dsp:txXfrm>
        <a:off x="2202675" y="1376906"/>
        <a:ext cx="677253" cy="442328"/>
      </dsp:txXfrm>
    </dsp:sp>
    <dsp:sp modelId="{653537CC-806E-4C3A-9E3C-D7B0BE3F3079}">
      <dsp:nvSpPr>
        <dsp:cNvPr id="0" name=""/>
        <dsp:cNvSpPr/>
      </dsp:nvSpPr>
      <dsp:spPr>
        <a:xfrm>
          <a:off x="2770353" y="517414"/>
          <a:ext cx="687155" cy="187940"/>
        </a:xfrm>
        <a:custGeom>
          <a:avLst/>
          <a:gdLst/>
          <a:ahLst/>
          <a:cxnLst/>
          <a:rect l="0" t="0" r="0" b="0"/>
          <a:pathLst>
            <a:path>
              <a:moveTo>
                <a:pt x="0" y="0"/>
              </a:moveTo>
              <a:lnTo>
                <a:pt x="0" y="93970"/>
              </a:lnTo>
              <a:lnTo>
                <a:pt x="687155" y="93970"/>
              </a:lnTo>
              <a:lnTo>
                <a:pt x="687155" y="187940"/>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3D6E9A-9A86-4267-954E-872A35638ED9}">
      <dsp:nvSpPr>
        <dsp:cNvPr id="0" name=""/>
        <dsp:cNvSpPr/>
      </dsp:nvSpPr>
      <dsp:spPr>
        <a:xfrm>
          <a:off x="3105122" y="705354"/>
          <a:ext cx="704775" cy="46985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child b</a:t>
          </a:r>
        </a:p>
      </dsp:txBody>
      <dsp:txXfrm>
        <a:off x="3118883" y="719115"/>
        <a:ext cx="677253" cy="442328"/>
      </dsp:txXfrm>
    </dsp:sp>
    <dsp:sp modelId="{F65B791C-4BBE-49EA-80DE-0D938C696E16}">
      <dsp:nvSpPr>
        <dsp:cNvPr id="0" name=""/>
        <dsp:cNvSpPr/>
      </dsp:nvSpPr>
      <dsp:spPr>
        <a:xfrm>
          <a:off x="3411789" y="1175204"/>
          <a:ext cx="91440" cy="187940"/>
        </a:xfrm>
        <a:custGeom>
          <a:avLst/>
          <a:gdLst/>
          <a:ahLst/>
          <a:cxnLst/>
          <a:rect l="0" t="0" r="0" b="0"/>
          <a:pathLst>
            <a:path>
              <a:moveTo>
                <a:pt x="45720" y="0"/>
              </a:moveTo>
              <a:lnTo>
                <a:pt x="45720" y="187940"/>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395091-7A4A-410C-9AE6-5BE511C5DA51}">
      <dsp:nvSpPr>
        <dsp:cNvPr id="0" name=""/>
        <dsp:cNvSpPr/>
      </dsp:nvSpPr>
      <dsp:spPr>
        <a:xfrm>
          <a:off x="3105122" y="1363145"/>
          <a:ext cx="704775" cy="46985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leaf</a:t>
          </a:r>
        </a:p>
      </dsp:txBody>
      <dsp:txXfrm>
        <a:off x="3118883" y="1376906"/>
        <a:ext cx="677253" cy="44232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9307DB-1D24-4F90-9CA8-C10298EBB7C8}">
      <dsp:nvSpPr>
        <dsp:cNvPr id="0" name=""/>
        <dsp:cNvSpPr/>
      </dsp:nvSpPr>
      <dsp:spPr>
        <a:xfrm>
          <a:off x="-1788707" y="-277878"/>
          <a:ext cx="2139932" cy="2139932"/>
        </a:xfrm>
        <a:prstGeom prst="blockArc">
          <a:avLst>
            <a:gd name="adj1" fmla="val 18900000"/>
            <a:gd name="adj2" fmla="val 2700000"/>
            <a:gd name="adj3" fmla="val 1009"/>
          </a:avLst>
        </a:prstGeom>
        <a:noFill/>
        <a:ln w="55000" cap="flat" cmpd="thickThin"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BA40897-1265-47F5-9BAD-B8408639497E}">
      <dsp:nvSpPr>
        <dsp:cNvPr id="0" name=""/>
        <dsp:cNvSpPr/>
      </dsp:nvSpPr>
      <dsp:spPr>
        <a:xfrm>
          <a:off x="225724" y="158417"/>
          <a:ext cx="2638574" cy="316835"/>
        </a:xfrm>
        <a:prstGeom prst="rect">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1488" tIns="17780" rIns="17780" bIns="17780" numCol="1" spcCol="1270" anchor="t" anchorCtr="0">
          <a:noAutofit/>
        </a:bodyPr>
        <a:lstStyle/>
        <a:p>
          <a:pPr lvl="0" algn="l" defTabSz="311150">
            <a:lnSpc>
              <a:spcPct val="90000"/>
            </a:lnSpc>
            <a:spcBef>
              <a:spcPct val="0"/>
            </a:spcBef>
            <a:spcAft>
              <a:spcPct val="35000"/>
            </a:spcAft>
          </a:pPr>
          <a:r>
            <a:rPr lang="de-DE" sz="700" kern="1200" dirty="0" smtClean="0"/>
            <a:t>Item1</a:t>
          </a:r>
          <a:endParaRPr lang="de-DE" sz="700" kern="1200" dirty="0"/>
        </a:p>
        <a:p>
          <a:pPr marL="57150" lvl="1" indent="-57150" algn="l" defTabSz="222250">
            <a:lnSpc>
              <a:spcPct val="90000"/>
            </a:lnSpc>
            <a:spcBef>
              <a:spcPct val="0"/>
            </a:spcBef>
            <a:spcAft>
              <a:spcPct val="15000"/>
            </a:spcAft>
            <a:buChar char="••"/>
          </a:pPr>
          <a:r>
            <a:rPr lang="de-DE" sz="500" kern="1200" dirty="0" smtClean="0"/>
            <a:t>Item 2</a:t>
          </a:r>
          <a:endParaRPr lang="de-DE" sz="500" kern="1200" dirty="0"/>
        </a:p>
      </dsp:txBody>
      <dsp:txXfrm>
        <a:off x="225724" y="158417"/>
        <a:ext cx="2638574" cy="316835"/>
      </dsp:txXfrm>
    </dsp:sp>
    <dsp:sp modelId="{7119A54C-4238-4C7F-9D43-DD07E6397D9F}">
      <dsp:nvSpPr>
        <dsp:cNvPr id="0" name=""/>
        <dsp:cNvSpPr/>
      </dsp:nvSpPr>
      <dsp:spPr>
        <a:xfrm>
          <a:off x="27702" y="118813"/>
          <a:ext cx="396043" cy="396043"/>
        </a:xfrm>
        <a:prstGeom prst="ellipse">
          <a:avLst/>
        </a:prstGeom>
        <a:solidFill>
          <a:schemeClr val="lt1">
            <a:hueOff val="0"/>
            <a:satOff val="0"/>
            <a:lumOff val="0"/>
            <a:alphaOff val="0"/>
          </a:schemeClr>
        </a:solidFill>
        <a:ln w="55000" cap="flat" cmpd="thickThin"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B1FB0D8-7449-436E-BCFA-F429F2DF6194}">
      <dsp:nvSpPr>
        <dsp:cNvPr id="0" name=""/>
        <dsp:cNvSpPr/>
      </dsp:nvSpPr>
      <dsp:spPr>
        <a:xfrm>
          <a:off x="340894" y="633670"/>
          <a:ext cx="2523405" cy="316835"/>
        </a:xfrm>
        <a:prstGeom prst="rect">
          <a:avLst/>
        </a:prstGeom>
        <a:solidFill>
          <a:schemeClr val="accent4">
            <a:hueOff val="609020"/>
            <a:satOff val="-10536"/>
            <a:lumOff val="-2255"/>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1488" tIns="17780" rIns="17780" bIns="17780" numCol="1" spcCol="1270" anchor="t" anchorCtr="0">
          <a:noAutofit/>
        </a:bodyPr>
        <a:lstStyle/>
        <a:p>
          <a:pPr lvl="0" algn="l" defTabSz="311150">
            <a:lnSpc>
              <a:spcPct val="90000"/>
            </a:lnSpc>
            <a:spcBef>
              <a:spcPct val="0"/>
            </a:spcBef>
            <a:spcAft>
              <a:spcPct val="35000"/>
            </a:spcAft>
          </a:pPr>
          <a:r>
            <a:rPr lang="de-DE" sz="700" kern="1200" dirty="0" smtClean="0"/>
            <a:t>Item 3</a:t>
          </a:r>
          <a:endParaRPr lang="de-DE" sz="700" kern="1200" dirty="0"/>
        </a:p>
        <a:p>
          <a:pPr marL="57150" lvl="1" indent="-57150" algn="l" defTabSz="222250">
            <a:lnSpc>
              <a:spcPct val="90000"/>
            </a:lnSpc>
            <a:spcBef>
              <a:spcPct val="0"/>
            </a:spcBef>
            <a:spcAft>
              <a:spcPct val="15000"/>
            </a:spcAft>
            <a:buChar char="••"/>
          </a:pPr>
          <a:r>
            <a:rPr lang="de-DE" sz="500" kern="1200" dirty="0" smtClean="0"/>
            <a:t>Item 4</a:t>
          </a:r>
          <a:endParaRPr lang="de-DE" sz="500" kern="1200" dirty="0"/>
        </a:p>
      </dsp:txBody>
      <dsp:txXfrm>
        <a:off x="340894" y="633670"/>
        <a:ext cx="2523405" cy="316835"/>
      </dsp:txXfrm>
    </dsp:sp>
    <dsp:sp modelId="{6FF4B189-33E6-4465-8156-04D12DBA70A7}">
      <dsp:nvSpPr>
        <dsp:cNvPr id="0" name=""/>
        <dsp:cNvSpPr/>
      </dsp:nvSpPr>
      <dsp:spPr>
        <a:xfrm>
          <a:off x="142872" y="594065"/>
          <a:ext cx="396043" cy="396043"/>
        </a:xfrm>
        <a:prstGeom prst="ellipse">
          <a:avLst/>
        </a:prstGeom>
        <a:solidFill>
          <a:schemeClr val="lt1">
            <a:hueOff val="0"/>
            <a:satOff val="0"/>
            <a:lumOff val="0"/>
            <a:alphaOff val="0"/>
          </a:schemeClr>
        </a:solidFill>
        <a:ln w="55000" cap="flat" cmpd="thickThin" algn="ctr">
          <a:solidFill>
            <a:schemeClr val="accent4">
              <a:hueOff val="609020"/>
              <a:satOff val="-10536"/>
              <a:lumOff val="-2255"/>
              <a:alphaOff val="0"/>
            </a:schemeClr>
          </a:solidFill>
          <a:prstDash val="solid"/>
        </a:ln>
        <a:effectLst/>
      </dsp:spPr>
      <dsp:style>
        <a:lnRef idx="2">
          <a:scrgbClr r="0" g="0" b="0"/>
        </a:lnRef>
        <a:fillRef idx="1">
          <a:scrgbClr r="0" g="0" b="0"/>
        </a:fillRef>
        <a:effectRef idx="0">
          <a:scrgbClr r="0" g="0" b="0"/>
        </a:effectRef>
        <a:fontRef idx="minor"/>
      </dsp:style>
    </dsp:sp>
    <dsp:sp modelId="{46C439D3-8AB5-4684-A199-94756E07BC04}">
      <dsp:nvSpPr>
        <dsp:cNvPr id="0" name=""/>
        <dsp:cNvSpPr/>
      </dsp:nvSpPr>
      <dsp:spPr>
        <a:xfrm>
          <a:off x="225724" y="1108923"/>
          <a:ext cx="2638574" cy="316835"/>
        </a:xfrm>
        <a:prstGeom prst="rect">
          <a:avLst/>
        </a:prstGeom>
        <a:solidFill>
          <a:schemeClr val="accent4">
            <a:hueOff val="1218040"/>
            <a:satOff val="-21072"/>
            <a:lumOff val="-451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1488" tIns="17780" rIns="17780" bIns="17780" numCol="1" spcCol="1270" anchor="t" anchorCtr="0">
          <a:noAutofit/>
        </a:bodyPr>
        <a:lstStyle/>
        <a:p>
          <a:pPr lvl="0" algn="l" defTabSz="311150">
            <a:lnSpc>
              <a:spcPct val="90000"/>
            </a:lnSpc>
            <a:spcBef>
              <a:spcPct val="0"/>
            </a:spcBef>
            <a:spcAft>
              <a:spcPct val="35000"/>
            </a:spcAft>
          </a:pPr>
          <a:r>
            <a:rPr lang="de-DE" sz="700" kern="1200" dirty="0" smtClean="0"/>
            <a:t>Item 5</a:t>
          </a:r>
          <a:endParaRPr lang="de-DE" sz="700" kern="1200" dirty="0"/>
        </a:p>
        <a:p>
          <a:pPr marL="57150" lvl="1" indent="-57150" algn="l" defTabSz="222250">
            <a:lnSpc>
              <a:spcPct val="90000"/>
            </a:lnSpc>
            <a:spcBef>
              <a:spcPct val="0"/>
            </a:spcBef>
            <a:spcAft>
              <a:spcPct val="15000"/>
            </a:spcAft>
            <a:buChar char="••"/>
          </a:pPr>
          <a:r>
            <a:rPr lang="de-DE" sz="500" kern="1200" dirty="0" smtClean="0"/>
            <a:t>Item 5</a:t>
          </a:r>
          <a:endParaRPr lang="de-DE" sz="500" kern="1200" dirty="0"/>
        </a:p>
      </dsp:txBody>
      <dsp:txXfrm>
        <a:off x="225724" y="1108923"/>
        <a:ext cx="2638574" cy="316835"/>
      </dsp:txXfrm>
    </dsp:sp>
    <dsp:sp modelId="{43B40502-EFFE-458D-8A7A-0C8F56E15162}">
      <dsp:nvSpPr>
        <dsp:cNvPr id="0" name=""/>
        <dsp:cNvSpPr/>
      </dsp:nvSpPr>
      <dsp:spPr>
        <a:xfrm>
          <a:off x="27702" y="1069318"/>
          <a:ext cx="396043" cy="396043"/>
        </a:xfrm>
        <a:prstGeom prst="ellipse">
          <a:avLst/>
        </a:prstGeom>
        <a:solidFill>
          <a:schemeClr val="lt1">
            <a:hueOff val="0"/>
            <a:satOff val="0"/>
            <a:lumOff val="0"/>
            <a:alphaOff val="0"/>
          </a:schemeClr>
        </a:solidFill>
        <a:ln w="55000" cap="flat" cmpd="thickThin" algn="ctr">
          <a:solidFill>
            <a:schemeClr val="accent4">
              <a:hueOff val="1218040"/>
              <a:satOff val="-21072"/>
              <a:lumOff val="-451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10" name="Rechtwinkliges Dreieck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el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xmlns:mc="http://schemas.openxmlformats.org/markup-compatibility/2006" xmlns:a14="http://schemas.microsoft.com/office/drawing/2010/main" val="000000" mc:Ignorable="">
                      <a:alpha val="25000"/>
                    </a:srgbClr>
                  </a:outerShdw>
                </a:effectLst>
              </a:defRPr>
            </a:lvl1pPr>
            <a:extLst/>
          </a:lstStyle>
          <a:p>
            <a:r>
              <a:rPr kumimoji="0" lang="de-DE" smtClean="0"/>
              <a:t>Titelmasterformat durch Klicken bearbeiten</a:t>
            </a:r>
            <a:endParaRPr kumimoji="0" lang="en-US"/>
          </a:p>
        </p:txBody>
      </p:sp>
      <p:sp>
        <p:nvSpPr>
          <p:cNvPr id="17" name="Untertitel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de-DE" smtClean="0"/>
              <a:t>Formatvorlage des Untertitelmasters durch Klicken bearbeiten</a:t>
            </a:r>
            <a:endParaRPr kumimoji="0" lang="en-US"/>
          </a:p>
        </p:txBody>
      </p:sp>
      <p:grpSp>
        <p:nvGrpSpPr>
          <p:cNvPr id="2" name="Gruppieren 1"/>
          <p:cNvGrpSpPr/>
          <p:nvPr/>
        </p:nvGrpSpPr>
        <p:grpSpPr>
          <a:xfrm>
            <a:off x="-3765" y="4953000"/>
            <a:ext cx="9147765" cy="1912088"/>
            <a:chOff x="-3765" y="4832896"/>
            <a:chExt cx="9147765" cy="2032192"/>
          </a:xfrm>
        </p:grpSpPr>
        <p:sp>
          <p:nvSpPr>
            <p:cNvPr id="7" name="Freihand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ihand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xmlns:mc="http://schemas.openxmlformats.org/markup-compatibility/2006" xmlns:a14="http://schemas.microsoft.com/office/drawing/2010/main" val="000000" mc:Ignorable="">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ihand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Gerade Verbindung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umsplatzhalter 29"/>
          <p:cNvSpPr>
            <a:spLocks noGrp="1"/>
          </p:cNvSpPr>
          <p:nvPr>
            <p:ph type="dt" sz="half" idx="10"/>
          </p:nvPr>
        </p:nvSpPr>
        <p:spPr/>
        <p:txBody>
          <a:bodyPr/>
          <a:lstStyle>
            <a:lvl1pPr>
              <a:defRPr>
                <a:solidFill>
                  <a:srgbClr xmlns:mc="http://schemas.openxmlformats.org/markup-compatibility/2006" xmlns:a14="http://schemas.microsoft.com/office/drawing/2010/main" val="FFFFFF" mc:Ignorable=""/>
                </a:solidFill>
              </a:defRPr>
            </a:lvl1pPr>
            <a:extLst/>
          </a:lstStyle>
          <a:p>
            <a:fld id="{728DB8D1-66CF-40A4-AC67-F848D40D5212}" type="datetimeFigureOut">
              <a:rPr lang="de-DE" smtClean="0"/>
              <a:t>04.10.2010</a:t>
            </a:fld>
            <a:endParaRPr lang="de-DE"/>
          </a:p>
        </p:txBody>
      </p:sp>
      <p:sp>
        <p:nvSpPr>
          <p:cNvPr id="19" name="Fußzeilenplatzhalter 18"/>
          <p:cNvSpPr>
            <a:spLocks noGrp="1"/>
          </p:cNvSpPr>
          <p:nvPr>
            <p:ph type="ftr" sz="quarter" idx="11"/>
          </p:nvPr>
        </p:nvSpPr>
        <p:spPr/>
        <p:txBody>
          <a:bodyPr/>
          <a:lstStyle>
            <a:lvl1pPr>
              <a:defRPr>
                <a:solidFill>
                  <a:schemeClr val="accent1">
                    <a:tint val="20000"/>
                  </a:schemeClr>
                </a:solidFill>
              </a:defRPr>
            </a:lvl1pPr>
            <a:extLst/>
          </a:lstStyle>
          <a:p>
            <a:endParaRPr lang="de-DE"/>
          </a:p>
        </p:txBody>
      </p:sp>
      <p:sp>
        <p:nvSpPr>
          <p:cNvPr id="27" name="Foliennummernplatzhalter 26"/>
          <p:cNvSpPr>
            <a:spLocks noGrp="1"/>
          </p:cNvSpPr>
          <p:nvPr>
            <p:ph type="sldNum" sz="quarter" idx="12"/>
          </p:nvPr>
        </p:nvSpPr>
        <p:spPr/>
        <p:txBody>
          <a:bodyPr/>
          <a:lstStyle>
            <a:lvl1pPr>
              <a:defRPr>
                <a:solidFill>
                  <a:srgbClr xmlns:mc="http://schemas.openxmlformats.org/markup-compatibility/2006" xmlns:a14="http://schemas.microsoft.com/office/drawing/2010/main" val="FFFFFF" mc:Ignorable=""/>
                </a:solidFill>
              </a:defRPr>
            </a:lvl1pPr>
            <a:extLst/>
          </a:lstStyle>
          <a:p>
            <a:fld id="{1AF0D980-0F1B-4D97-83E6-0F2D1AF533E4}" type="slidenum">
              <a:rPr lang="de-DE" smtClean="0"/>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a:xfrm>
            <a:off x="457200" y="1481329"/>
            <a:ext cx="8229600" cy="4386071"/>
          </a:xfrm>
        </p:spPr>
        <p:txBody>
          <a:bodyPr vert="eaVert"/>
          <a:lstStyle>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extLst/>
          </a:lstStyle>
          <a:p>
            <a:fld id="{728DB8D1-66CF-40A4-AC67-F848D40D5212}" type="datetimeFigureOut">
              <a:rPr lang="de-DE" smtClean="0"/>
              <a:t>04.10.2010</a:t>
            </a:fld>
            <a:endParaRPr lang="de-DE"/>
          </a:p>
        </p:txBody>
      </p:sp>
      <p:sp>
        <p:nvSpPr>
          <p:cNvPr id="5" name="Fußzeilenplatzhalter 4"/>
          <p:cNvSpPr>
            <a:spLocks noGrp="1"/>
          </p:cNvSpPr>
          <p:nvPr>
            <p:ph type="ftr" sz="quarter" idx="11"/>
          </p:nvPr>
        </p:nvSpPr>
        <p:spPr/>
        <p:txBody>
          <a:bodyPr/>
          <a:lstStyle>
            <a:extLst/>
          </a:lstStyle>
          <a:p>
            <a:endParaRPr lang="de-DE"/>
          </a:p>
        </p:txBody>
      </p:sp>
      <p:sp>
        <p:nvSpPr>
          <p:cNvPr id="6" name="Foliennummernplatzhalter 5"/>
          <p:cNvSpPr>
            <a:spLocks noGrp="1"/>
          </p:cNvSpPr>
          <p:nvPr>
            <p:ph type="sldNum" sz="quarter" idx="12"/>
          </p:nvPr>
        </p:nvSpPr>
        <p:spPr/>
        <p:txBody>
          <a:bodyPr/>
          <a:lstStyle>
            <a:extLst/>
          </a:lstStyle>
          <a:p>
            <a:fld id="{1AF0D980-0F1B-4D97-83E6-0F2D1AF533E4}" type="slidenum">
              <a:rPr lang="de-DE" smtClean="0"/>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44013" y="274640"/>
            <a:ext cx="1777470" cy="5592761"/>
          </a:xfrm>
        </p:spPr>
        <p:txBody>
          <a:bodyPr vert="eaVert"/>
          <a:lstStyle>
            <a:extLst/>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a:xfrm>
            <a:off x="457200" y="274641"/>
            <a:ext cx="6324600" cy="5592760"/>
          </a:xfrm>
        </p:spPr>
        <p:txBody>
          <a:bodyPr vert="eaVert"/>
          <a:lstStyle>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extLst/>
          </a:lstStyle>
          <a:p>
            <a:fld id="{728DB8D1-66CF-40A4-AC67-F848D40D5212}" type="datetimeFigureOut">
              <a:rPr lang="de-DE" smtClean="0"/>
              <a:t>04.10.2010</a:t>
            </a:fld>
            <a:endParaRPr lang="de-DE"/>
          </a:p>
        </p:txBody>
      </p:sp>
      <p:sp>
        <p:nvSpPr>
          <p:cNvPr id="5" name="Fußzeilenplatzhalter 4"/>
          <p:cNvSpPr>
            <a:spLocks noGrp="1"/>
          </p:cNvSpPr>
          <p:nvPr>
            <p:ph type="ftr" sz="quarter" idx="11"/>
          </p:nvPr>
        </p:nvSpPr>
        <p:spPr/>
        <p:txBody>
          <a:bodyPr/>
          <a:lstStyle>
            <a:extLst/>
          </a:lstStyle>
          <a:p>
            <a:endParaRPr lang="de-DE"/>
          </a:p>
        </p:txBody>
      </p:sp>
      <p:sp>
        <p:nvSpPr>
          <p:cNvPr id="6" name="Foliennummernplatzhalter 5"/>
          <p:cNvSpPr>
            <a:spLocks noGrp="1"/>
          </p:cNvSpPr>
          <p:nvPr>
            <p:ph type="sldNum" sz="quarter" idx="12"/>
          </p:nvPr>
        </p:nvSpPr>
        <p:spPr/>
        <p:txBody>
          <a:bodyPr/>
          <a:lstStyle>
            <a:extLst/>
          </a:lstStyle>
          <a:p>
            <a:fld id="{1AF0D980-0F1B-4D97-83E6-0F2D1AF533E4}" type="slidenum">
              <a:rPr lang="de-DE" smtClean="0"/>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extLst/>
          </a:lstStyle>
          <a:p>
            <a:fld id="{728DB8D1-66CF-40A4-AC67-F848D40D5212}" type="datetimeFigureOut">
              <a:rPr lang="de-DE" smtClean="0"/>
              <a:t>04.10.2010</a:t>
            </a:fld>
            <a:endParaRPr lang="de-DE"/>
          </a:p>
        </p:txBody>
      </p:sp>
      <p:sp>
        <p:nvSpPr>
          <p:cNvPr id="5" name="Fußzeilenplatzhalter 4"/>
          <p:cNvSpPr>
            <a:spLocks noGrp="1"/>
          </p:cNvSpPr>
          <p:nvPr>
            <p:ph type="ftr" sz="quarter" idx="11"/>
          </p:nvPr>
        </p:nvSpPr>
        <p:spPr/>
        <p:txBody>
          <a:bodyPr/>
          <a:lstStyle>
            <a:extLst/>
          </a:lstStyle>
          <a:p>
            <a:endParaRPr lang="de-DE"/>
          </a:p>
        </p:txBody>
      </p:sp>
      <p:sp>
        <p:nvSpPr>
          <p:cNvPr id="6" name="Foliennummernplatzhalter 5"/>
          <p:cNvSpPr>
            <a:spLocks noGrp="1"/>
          </p:cNvSpPr>
          <p:nvPr>
            <p:ph type="sldNum" sz="quarter" idx="12"/>
          </p:nvPr>
        </p:nvSpPr>
        <p:spPr/>
        <p:txBody>
          <a:bodyPr/>
          <a:lstStyle>
            <a:extLst/>
          </a:lstStyle>
          <a:p>
            <a:fld id="{1AF0D980-0F1B-4D97-83E6-0F2D1AF533E4}" type="slidenum">
              <a:rPr lang="de-DE" smtClean="0"/>
              <a:t>‹Nr.›</a:t>
            </a:fld>
            <a:endParaRPr lang="de-DE"/>
          </a:p>
        </p:txBody>
      </p:sp>
      <p:sp>
        <p:nvSpPr>
          <p:cNvPr id="7" name="Titel 6"/>
          <p:cNvSpPr>
            <a:spLocks noGrp="1"/>
          </p:cNvSpPr>
          <p:nvPr>
            <p:ph type="title"/>
          </p:nvPr>
        </p:nvSpPr>
        <p:spPr/>
        <p:txBody>
          <a:bodyPr rtlCol="0"/>
          <a:lstStyle>
            <a:extLst/>
          </a:lstStyle>
          <a:p>
            <a:r>
              <a:rPr kumimoji="0" lang="de-DE" smtClean="0"/>
              <a:t>Titelmasterformat durch Klicken bearbeiten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xmlns:mc="http://schemas.openxmlformats.org/markup-compatibility/2006" xmlns:a14="http://schemas.microsoft.com/office/drawing/2010/main" val="000000" mc:Ignorable="">
                      <a:alpha val="25000"/>
                    </a:srgbClr>
                  </a:outerShdw>
                </a:effectLst>
              </a:defRPr>
            </a:lvl1pPr>
            <a:extLst/>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de-DE" smtClean="0"/>
              <a:t>Textmasterformate durch Klicken bearbeiten</a:t>
            </a:r>
          </a:p>
        </p:txBody>
      </p:sp>
      <p:sp>
        <p:nvSpPr>
          <p:cNvPr id="4" name="Datumsplatzhalter 3"/>
          <p:cNvSpPr>
            <a:spLocks noGrp="1"/>
          </p:cNvSpPr>
          <p:nvPr>
            <p:ph type="dt" sz="half" idx="10"/>
          </p:nvPr>
        </p:nvSpPr>
        <p:spPr/>
        <p:txBody>
          <a:bodyPr/>
          <a:lstStyle>
            <a:extLst/>
          </a:lstStyle>
          <a:p>
            <a:fld id="{728DB8D1-66CF-40A4-AC67-F848D40D5212}" type="datetimeFigureOut">
              <a:rPr lang="de-DE" smtClean="0"/>
              <a:t>04.10.2010</a:t>
            </a:fld>
            <a:endParaRPr lang="de-DE"/>
          </a:p>
        </p:txBody>
      </p:sp>
      <p:sp>
        <p:nvSpPr>
          <p:cNvPr id="5" name="Fußzeilenplatzhalter 4"/>
          <p:cNvSpPr>
            <a:spLocks noGrp="1"/>
          </p:cNvSpPr>
          <p:nvPr>
            <p:ph type="ftr" sz="quarter" idx="11"/>
          </p:nvPr>
        </p:nvSpPr>
        <p:spPr/>
        <p:txBody>
          <a:bodyPr/>
          <a:lstStyle>
            <a:extLst/>
          </a:lstStyle>
          <a:p>
            <a:endParaRPr lang="de-DE"/>
          </a:p>
        </p:txBody>
      </p:sp>
      <p:sp>
        <p:nvSpPr>
          <p:cNvPr id="6" name="Foliennummernplatzhalter 5"/>
          <p:cNvSpPr>
            <a:spLocks noGrp="1"/>
          </p:cNvSpPr>
          <p:nvPr>
            <p:ph type="sldNum" sz="quarter" idx="12"/>
          </p:nvPr>
        </p:nvSpPr>
        <p:spPr/>
        <p:txBody>
          <a:bodyPr/>
          <a:lstStyle>
            <a:extLst/>
          </a:lstStyle>
          <a:p>
            <a:fld id="{1AF0D980-0F1B-4D97-83E6-0F2D1AF533E4}" type="slidenum">
              <a:rPr lang="de-DE" smtClean="0"/>
              <a:t>‹Nr.›</a:t>
            </a:fld>
            <a:endParaRPr lang="de-DE"/>
          </a:p>
        </p:txBody>
      </p:sp>
      <p:sp>
        <p:nvSpPr>
          <p:cNvPr id="7" name="Eingekerbter Richtungspfeil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xmlns:mc="http://schemas.openxmlformats.org/markup-compatibility/2006" xmlns:a14="http://schemas.microsoft.com/office/drawing/2010/main" val="000000" mc:Ignorable="">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Eingekerbter Richtungspfeil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xmlns:mc="http://schemas.openxmlformats.org/markup-compatibility/2006" xmlns:a14="http://schemas.microsoft.com/office/drawing/2010/main" val="000000" mc:Ignorable="">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bg>
      <p:bgRef idx="1002">
        <a:schemeClr val="bg1"/>
      </p:bgRef>
    </p:bg>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Inhaltsplatzhalt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5" name="Datumsplatzhalter 4"/>
          <p:cNvSpPr>
            <a:spLocks noGrp="1"/>
          </p:cNvSpPr>
          <p:nvPr>
            <p:ph type="dt" sz="half" idx="10"/>
          </p:nvPr>
        </p:nvSpPr>
        <p:spPr/>
        <p:txBody>
          <a:bodyPr/>
          <a:lstStyle>
            <a:extLst/>
          </a:lstStyle>
          <a:p>
            <a:fld id="{728DB8D1-66CF-40A4-AC67-F848D40D5212}" type="datetimeFigureOut">
              <a:rPr lang="de-DE" smtClean="0"/>
              <a:t>04.10.2010</a:t>
            </a:fld>
            <a:endParaRPr lang="de-DE"/>
          </a:p>
        </p:txBody>
      </p:sp>
      <p:sp>
        <p:nvSpPr>
          <p:cNvPr id="6" name="Fußzeilenplatzhalter 5"/>
          <p:cNvSpPr>
            <a:spLocks noGrp="1"/>
          </p:cNvSpPr>
          <p:nvPr>
            <p:ph type="ftr" sz="quarter" idx="11"/>
          </p:nvPr>
        </p:nvSpPr>
        <p:spPr/>
        <p:txBody>
          <a:bodyPr/>
          <a:lstStyle>
            <a:extLst/>
          </a:lstStyle>
          <a:p>
            <a:endParaRPr lang="de-DE"/>
          </a:p>
        </p:txBody>
      </p:sp>
      <p:sp>
        <p:nvSpPr>
          <p:cNvPr id="7" name="Foliennummernplatzhalter 6"/>
          <p:cNvSpPr>
            <a:spLocks noGrp="1"/>
          </p:cNvSpPr>
          <p:nvPr>
            <p:ph type="sldNum" sz="quarter" idx="12"/>
          </p:nvPr>
        </p:nvSpPr>
        <p:spPr/>
        <p:txBody>
          <a:bodyPr/>
          <a:lstStyle>
            <a:extLst/>
          </a:lstStyle>
          <a:p>
            <a:fld id="{1AF0D980-0F1B-4D97-83E6-0F2D1AF533E4}" type="slidenum">
              <a:rPr lang="de-DE" smtClean="0"/>
              <a:t>‹Nr.›</a:t>
            </a:fld>
            <a:endParaRPr lang="de-DE"/>
          </a:p>
        </p:txBody>
      </p:sp>
      <p:sp>
        <p:nvSpPr>
          <p:cNvPr id="8" name="Titel 7"/>
          <p:cNvSpPr>
            <a:spLocks noGrp="1"/>
          </p:cNvSpPr>
          <p:nvPr>
            <p:ph type="title"/>
          </p:nvPr>
        </p:nvSpPr>
        <p:spPr/>
        <p:txBody>
          <a:bodyPr rtlCol="0"/>
          <a:lstStyle>
            <a:extLst/>
          </a:lstStyle>
          <a:p>
            <a:r>
              <a:rPr kumimoji="0" lang="de-DE" smtClean="0"/>
              <a:t>Titelmasterformat durch Klicken bearbeiten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leich">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8229600" cy="1143000"/>
          </a:xfrm>
        </p:spPr>
        <p:txBody>
          <a:bodyPr anchor="ctr"/>
          <a:lstStyle>
            <a:lvl1pPr>
              <a:defRPr/>
            </a:lvl1pPr>
            <a:extLst/>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de-DE" smtClean="0"/>
              <a:t>Textmasterformate durch Klicken bearbeiten</a:t>
            </a:r>
          </a:p>
        </p:txBody>
      </p:sp>
      <p:sp>
        <p:nvSpPr>
          <p:cNvPr id="4" name="Textplatzhalt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de-DE" smtClean="0"/>
              <a:t>Textmasterformate durch Klicken bearbeiten</a:t>
            </a:r>
          </a:p>
        </p:txBody>
      </p:sp>
      <p:sp>
        <p:nvSpPr>
          <p:cNvPr id="5" name="Inhaltsplatzhalt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6" name="Inhaltsplatzhalt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7" name="Datumsplatzhalter 6"/>
          <p:cNvSpPr>
            <a:spLocks noGrp="1"/>
          </p:cNvSpPr>
          <p:nvPr>
            <p:ph type="dt" sz="half" idx="10"/>
          </p:nvPr>
        </p:nvSpPr>
        <p:spPr/>
        <p:txBody>
          <a:bodyPr/>
          <a:lstStyle>
            <a:extLst/>
          </a:lstStyle>
          <a:p>
            <a:fld id="{728DB8D1-66CF-40A4-AC67-F848D40D5212}" type="datetimeFigureOut">
              <a:rPr lang="de-DE" smtClean="0"/>
              <a:t>04.10.2010</a:t>
            </a:fld>
            <a:endParaRPr lang="de-DE"/>
          </a:p>
        </p:txBody>
      </p:sp>
      <p:sp>
        <p:nvSpPr>
          <p:cNvPr id="8" name="Fußzeilenplatzhalter 7"/>
          <p:cNvSpPr>
            <a:spLocks noGrp="1"/>
          </p:cNvSpPr>
          <p:nvPr>
            <p:ph type="ftr" sz="quarter" idx="11"/>
          </p:nvPr>
        </p:nvSpPr>
        <p:spPr/>
        <p:txBody>
          <a:bodyPr/>
          <a:lstStyle>
            <a:extLst/>
          </a:lstStyle>
          <a:p>
            <a:endParaRPr lang="de-DE"/>
          </a:p>
        </p:txBody>
      </p:sp>
      <p:sp>
        <p:nvSpPr>
          <p:cNvPr id="9" name="Foliennummernplatzhalter 8"/>
          <p:cNvSpPr>
            <a:spLocks noGrp="1"/>
          </p:cNvSpPr>
          <p:nvPr>
            <p:ph type="sldNum" sz="quarter" idx="12"/>
          </p:nvPr>
        </p:nvSpPr>
        <p:spPr/>
        <p:txBody>
          <a:bodyPr/>
          <a:lstStyle>
            <a:extLst/>
          </a:lstStyle>
          <a:p>
            <a:fld id="{1AF0D980-0F1B-4D97-83E6-0F2D1AF533E4}" type="slidenum">
              <a:rPr lang="de-DE" smtClean="0"/>
              <a:t>‹Nr.›</a:t>
            </a:fld>
            <a:endParaRPr lang="de-DE"/>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bg>
      <p:bgRef idx="1002">
        <a:schemeClr val="bg1"/>
      </p:bgRef>
    </p:bg>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extLst/>
          </a:lstStyle>
          <a:p>
            <a:fld id="{728DB8D1-66CF-40A4-AC67-F848D40D5212}" type="datetimeFigureOut">
              <a:rPr lang="de-DE" smtClean="0"/>
              <a:t>04.10.2010</a:t>
            </a:fld>
            <a:endParaRPr lang="de-DE"/>
          </a:p>
        </p:txBody>
      </p:sp>
      <p:sp>
        <p:nvSpPr>
          <p:cNvPr id="4" name="Fußzeilenplatzhalter 3"/>
          <p:cNvSpPr>
            <a:spLocks noGrp="1"/>
          </p:cNvSpPr>
          <p:nvPr>
            <p:ph type="ftr" sz="quarter" idx="11"/>
          </p:nvPr>
        </p:nvSpPr>
        <p:spPr/>
        <p:txBody>
          <a:bodyPr/>
          <a:lstStyle>
            <a:extLst/>
          </a:lstStyle>
          <a:p>
            <a:endParaRPr lang="de-DE"/>
          </a:p>
        </p:txBody>
      </p:sp>
      <p:sp>
        <p:nvSpPr>
          <p:cNvPr id="5" name="Foliennummernplatzhalter 4"/>
          <p:cNvSpPr>
            <a:spLocks noGrp="1"/>
          </p:cNvSpPr>
          <p:nvPr>
            <p:ph type="sldNum" sz="quarter" idx="12"/>
          </p:nvPr>
        </p:nvSpPr>
        <p:spPr/>
        <p:txBody>
          <a:bodyPr/>
          <a:lstStyle>
            <a:extLst/>
          </a:lstStyle>
          <a:p>
            <a:fld id="{1AF0D980-0F1B-4D97-83E6-0F2D1AF533E4}" type="slidenum">
              <a:rPr lang="de-DE" smtClean="0"/>
              <a:t>‹Nr.›</a:t>
            </a:fld>
            <a:endParaRPr lang="de-DE"/>
          </a:p>
        </p:txBody>
      </p:sp>
      <p:sp>
        <p:nvSpPr>
          <p:cNvPr id="6" name="Titel 5"/>
          <p:cNvSpPr>
            <a:spLocks noGrp="1"/>
          </p:cNvSpPr>
          <p:nvPr>
            <p:ph type="title"/>
          </p:nvPr>
        </p:nvSpPr>
        <p:spPr/>
        <p:txBody>
          <a:bodyPr rtlCol="0"/>
          <a:lstStyle>
            <a:extLst/>
          </a:lstStyle>
          <a:p>
            <a:r>
              <a:rPr kumimoji="0" lang="de-DE" smtClean="0"/>
              <a:t>Titelmasterformat durch Klicken bearbeiten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extLst/>
          </a:lstStyle>
          <a:p>
            <a:fld id="{728DB8D1-66CF-40A4-AC67-F848D40D5212}" type="datetimeFigureOut">
              <a:rPr lang="de-DE" smtClean="0"/>
              <a:t>04.10.2010</a:t>
            </a:fld>
            <a:endParaRPr lang="de-DE"/>
          </a:p>
        </p:txBody>
      </p:sp>
      <p:sp>
        <p:nvSpPr>
          <p:cNvPr id="3" name="Fußzeilenplatzhalter 2"/>
          <p:cNvSpPr>
            <a:spLocks noGrp="1"/>
          </p:cNvSpPr>
          <p:nvPr>
            <p:ph type="ftr" sz="quarter" idx="11"/>
          </p:nvPr>
        </p:nvSpPr>
        <p:spPr/>
        <p:txBody>
          <a:bodyPr/>
          <a:lstStyle>
            <a:extLst/>
          </a:lstStyle>
          <a:p>
            <a:endParaRPr lang="de-DE"/>
          </a:p>
        </p:txBody>
      </p:sp>
      <p:sp>
        <p:nvSpPr>
          <p:cNvPr id="4" name="Foliennummernplatzhalter 3"/>
          <p:cNvSpPr>
            <a:spLocks noGrp="1"/>
          </p:cNvSpPr>
          <p:nvPr>
            <p:ph type="sldNum" sz="quarter" idx="12"/>
          </p:nvPr>
        </p:nvSpPr>
        <p:spPr/>
        <p:txBody>
          <a:bodyPr/>
          <a:lstStyle>
            <a:extLst/>
          </a:lstStyle>
          <a:p>
            <a:fld id="{1AF0D980-0F1B-4D97-83E6-0F2D1AF533E4}" type="slidenum">
              <a:rPr lang="de-DE" smtClean="0"/>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de-DE" smtClean="0"/>
              <a:t>Titelmasterformat durch Klicken bearbeiten</a:t>
            </a:r>
            <a:endParaRPr kumimoji="0" lang="en-US"/>
          </a:p>
        </p:txBody>
      </p:sp>
      <p:sp>
        <p:nvSpPr>
          <p:cNvPr id="3" name="Textplatzhalt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de-DE" smtClean="0"/>
              <a:t>Textmasterformate durch Klicken bearbeiten</a:t>
            </a:r>
          </a:p>
        </p:txBody>
      </p:sp>
      <p:sp>
        <p:nvSpPr>
          <p:cNvPr id="4" name="Inhaltsplatzhalt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5" name="Datumsplatzhalter 4"/>
          <p:cNvSpPr>
            <a:spLocks noGrp="1"/>
          </p:cNvSpPr>
          <p:nvPr>
            <p:ph type="dt" sz="half" idx="10"/>
          </p:nvPr>
        </p:nvSpPr>
        <p:spPr>
          <a:xfrm>
            <a:off x="6727032" y="6407944"/>
            <a:ext cx="1920240" cy="365760"/>
          </a:xfrm>
        </p:spPr>
        <p:txBody>
          <a:bodyPr/>
          <a:lstStyle>
            <a:extLst/>
          </a:lstStyle>
          <a:p>
            <a:fld id="{728DB8D1-66CF-40A4-AC67-F848D40D5212}" type="datetimeFigureOut">
              <a:rPr lang="de-DE" smtClean="0"/>
              <a:t>04.10.2010</a:t>
            </a:fld>
            <a:endParaRPr lang="de-DE"/>
          </a:p>
        </p:txBody>
      </p:sp>
      <p:sp>
        <p:nvSpPr>
          <p:cNvPr id="6" name="Fußzeilenplatzhalter 5"/>
          <p:cNvSpPr>
            <a:spLocks noGrp="1"/>
          </p:cNvSpPr>
          <p:nvPr>
            <p:ph type="ftr" sz="quarter" idx="11"/>
          </p:nvPr>
        </p:nvSpPr>
        <p:spPr/>
        <p:txBody>
          <a:bodyPr/>
          <a:lstStyle>
            <a:extLst/>
          </a:lstStyle>
          <a:p>
            <a:endParaRPr lang="de-DE"/>
          </a:p>
        </p:txBody>
      </p:sp>
      <p:sp>
        <p:nvSpPr>
          <p:cNvPr id="7" name="Foliennummernplatzhalter 6"/>
          <p:cNvSpPr>
            <a:spLocks noGrp="1"/>
          </p:cNvSpPr>
          <p:nvPr>
            <p:ph type="sldNum" sz="quarter" idx="12"/>
          </p:nvPr>
        </p:nvSpPr>
        <p:spPr/>
        <p:txBody>
          <a:bodyPr/>
          <a:lstStyle>
            <a:extLst/>
          </a:lstStyle>
          <a:p>
            <a:fld id="{1AF0D980-0F1B-4D97-83E6-0F2D1AF533E4}" type="slidenum">
              <a:rPr lang="de-DE" smtClean="0"/>
              <a:t>‹Nr.›</a:t>
            </a:fld>
            <a:endParaRPr lang="de-D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bg>
      <p:bgRef idx="1002">
        <a:schemeClr val="bg1"/>
      </p:bgRef>
    </p:bg>
    <p:spTree>
      <p:nvGrpSpPr>
        <p:cNvPr id="1" name=""/>
        <p:cNvGrpSpPr/>
        <p:nvPr/>
      </p:nvGrpSpPr>
      <p:grpSpPr>
        <a:xfrm>
          <a:off x="0" y="0"/>
          <a:ext cx="0" cy="0"/>
          <a:chOff x="0" y="0"/>
          <a:chExt cx="0" cy="0"/>
        </a:xfrm>
      </p:grpSpPr>
      <p:sp>
        <p:nvSpPr>
          <p:cNvPr id="4" name="Textplatzhalt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de-DE" smtClean="0"/>
              <a:t>Textmasterformate durch Klicken bearbeiten</a:t>
            </a:r>
          </a:p>
        </p:txBody>
      </p:sp>
      <p:sp>
        <p:nvSpPr>
          <p:cNvPr id="3" name="Bildplatzhalt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xmlns:mc="http://schemas.openxmlformats.org/markup-compatibility/2006" xmlns:a14="http://schemas.microsoft.com/office/drawing/2010/main" val="000000" mc:Ignorable=""/>
            </a:innerShdw>
          </a:effectLst>
        </p:spPr>
        <p:txBody>
          <a:bodyPr/>
          <a:lstStyle>
            <a:lvl1pPr marL="0" indent="0">
              <a:buNone/>
              <a:defRPr sz="3200"/>
            </a:lvl1pPr>
            <a:extLst/>
          </a:lstStyle>
          <a:p>
            <a:r>
              <a:rPr kumimoji="0" lang="de-DE" smtClean="0"/>
              <a:t>Bild durch Klicken auf Symbol hinzufügen</a:t>
            </a:r>
            <a:endParaRPr kumimoji="0" lang="en-US" dirty="0"/>
          </a:p>
        </p:txBody>
      </p:sp>
      <p:sp>
        <p:nvSpPr>
          <p:cNvPr id="5" name="Datumsplatzhalter 4"/>
          <p:cNvSpPr>
            <a:spLocks noGrp="1"/>
          </p:cNvSpPr>
          <p:nvPr>
            <p:ph type="dt" sz="half" idx="10"/>
          </p:nvPr>
        </p:nvSpPr>
        <p:spPr/>
        <p:txBody>
          <a:bodyPr/>
          <a:lstStyle>
            <a:lvl1pPr>
              <a:defRPr>
                <a:solidFill>
                  <a:schemeClr val="tx1"/>
                </a:solidFill>
              </a:defRPr>
            </a:lvl1pPr>
            <a:extLst/>
          </a:lstStyle>
          <a:p>
            <a:fld id="{728DB8D1-66CF-40A4-AC67-F848D40D5212}" type="datetimeFigureOut">
              <a:rPr lang="de-DE" smtClean="0"/>
              <a:t>04.10.2010</a:t>
            </a:fld>
            <a:endParaRPr lang="de-DE"/>
          </a:p>
        </p:txBody>
      </p:sp>
      <p:sp>
        <p:nvSpPr>
          <p:cNvPr id="6" name="Fußzeilenplatzhalt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de-DE"/>
          </a:p>
        </p:txBody>
      </p:sp>
      <p:sp>
        <p:nvSpPr>
          <p:cNvPr id="7" name="Foliennummernplatzhalter 6"/>
          <p:cNvSpPr>
            <a:spLocks noGrp="1"/>
          </p:cNvSpPr>
          <p:nvPr>
            <p:ph type="sldNum" sz="quarter" idx="12"/>
          </p:nvPr>
        </p:nvSpPr>
        <p:spPr/>
        <p:txBody>
          <a:bodyPr/>
          <a:lstStyle>
            <a:lvl1pPr>
              <a:defRPr>
                <a:solidFill>
                  <a:schemeClr val="tx1"/>
                </a:solidFill>
              </a:defRPr>
            </a:lvl1pPr>
            <a:extLst/>
          </a:lstStyle>
          <a:p>
            <a:fld id="{1AF0D980-0F1B-4D97-83E6-0F2D1AF533E4}" type="slidenum">
              <a:rPr lang="de-DE" smtClean="0"/>
              <a:t>‹Nr.›</a:t>
            </a:fld>
            <a:endParaRPr lang="de-DE"/>
          </a:p>
        </p:txBody>
      </p:sp>
      <p:sp>
        <p:nvSpPr>
          <p:cNvPr id="2" name="Titel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de-DE" smtClean="0"/>
              <a:t>Titelmasterformat durch Klicken bearbeiten</a:t>
            </a:r>
            <a:endParaRPr kumimoji="0" lang="en-US"/>
          </a:p>
        </p:txBody>
      </p:sp>
      <p:sp>
        <p:nvSpPr>
          <p:cNvPr id="8" name="Freihand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ihand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xmlns:mc="http://schemas.openxmlformats.org/markup-compatibility/2006" xmlns:a14="http://schemas.microsoft.com/office/drawing/2010/main" val="000000" mc:Ignorable="">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echtwinkliges Dreieck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Gerade Verbindung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Eingekerbter Richtungspfeil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xmlns:mc="http://schemas.openxmlformats.org/markup-compatibility/2006" xmlns:a14="http://schemas.microsoft.com/office/drawing/2010/main" val="000000" mc:Ignorable="">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Eingekerbter Richtungspfeil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xmlns:mc="http://schemas.openxmlformats.org/markup-compatibility/2006" xmlns:a14="http://schemas.microsoft.com/office/drawing/2010/main" val="000000" mc:Ignorable="">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ihand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ihand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xmlns:mc="http://schemas.openxmlformats.org/markup-compatibility/2006" xmlns:a14="http://schemas.microsoft.com/office/drawing/2010/main" val="000000" mc:Ignorable="">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echtwinkliges Dreieck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Gerade Verbindung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elplatzhalt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de-DE" smtClean="0"/>
              <a:t>Titelmasterformat durch Klicken bearbeiten</a:t>
            </a:r>
            <a:endParaRPr kumimoji="0" lang="en-US"/>
          </a:p>
        </p:txBody>
      </p:sp>
      <p:sp>
        <p:nvSpPr>
          <p:cNvPr id="30" name="Textplatzhalt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de-DE" smtClean="0"/>
              <a:t>Textmasterformate durch Klicken bearbeiten</a:t>
            </a:r>
          </a:p>
          <a:p>
            <a:pPr lvl="1" eaLnBrk="1" latinLnBrk="0" hangingPunct="1"/>
            <a:r>
              <a:rPr kumimoji="0" lang="de-DE" smtClean="0"/>
              <a:t>Zweite Ebene</a:t>
            </a:r>
          </a:p>
          <a:p>
            <a:pPr lvl="2" eaLnBrk="1" latinLnBrk="0" hangingPunct="1"/>
            <a:r>
              <a:rPr kumimoji="0" lang="de-DE" smtClean="0"/>
              <a:t>Dritte Ebene</a:t>
            </a:r>
          </a:p>
          <a:p>
            <a:pPr lvl="3" eaLnBrk="1" latinLnBrk="0" hangingPunct="1"/>
            <a:r>
              <a:rPr kumimoji="0" lang="de-DE" smtClean="0"/>
              <a:t>Vierte Ebene</a:t>
            </a:r>
          </a:p>
          <a:p>
            <a:pPr lvl="4" eaLnBrk="1" latinLnBrk="0" hangingPunct="1"/>
            <a:r>
              <a:rPr kumimoji="0" lang="de-DE" smtClean="0"/>
              <a:t>Fünfte Ebene</a:t>
            </a:r>
            <a:endParaRPr kumimoji="0" lang="en-US"/>
          </a:p>
        </p:txBody>
      </p:sp>
      <p:sp>
        <p:nvSpPr>
          <p:cNvPr id="10" name="Datumsplatzhalt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28DB8D1-66CF-40A4-AC67-F848D40D5212}" type="datetimeFigureOut">
              <a:rPr lang="de-DE" smtClean="0"/>
              <a:t>04.10.2010</a:t>
            </a:fld>
            <a:endParaRPr lang="de-DE"/>
          </a:p>
        </p:txBody>
      </p:sp>
      <p:sp>
        <p:nvSpPr>
          <p:cNvPr id="22" name="Fußzeilenplatzhalt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de-DE"/>
          </a:p>
        </p:txBody>
      </p:sp>
      <p:sp>
        <p:nvSpPr>
          <p:cNvPr id="18" name="Foliennummernplatzhalt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AF0D980-0F1B-4D97-83E6-0F2D1AF533E4}" type="slidenum">
              <a:rPr lang="de-DE" smtClean="0"/>
              <a:t>‹Nr.›</a:t>
            </a:fld>
            <a:endParaRPr lang="de-DE"/>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xmlns:mc="http://schemas.openxmlformats.org/markup-compatibility/2006" xmlns:a14="http://schemas.microsoft.com/office/drawing/2010/main" val="000000" mc:Ignorable="">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12" Type="http://schemas.openxmlformats.org/officeDocument/2006/relationships/chart" Target="../charts/chart1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chart" Target="../charts/chart16.xml"/><Relationship Id="rId3" Type="http://schemas.openxmlformats.org/officeDocument/2006/relationships/diagramLayout" Target="../diagrams/layout4.xml"/><Relationship Id="rId7" Type="http://schemas.openxmlformats.org/officeDocument/2006/relationships/chart" Target="../charts/chart1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3.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chart" Target="../charts/chart17.xml"/><Relationship Id="rId1" Type="http://schemas.openxmlformats.org/officeDocument/2006/relationships/slideLayout" Target="../slideLayouts/slideLayout2.xml"/><Relationship Id="rId4" Type="http://schemas.openxmlformats.org/officeDocument/2006/relationships/chart" Target="../charts/chart1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chart" Target="../charts/chart19.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chart" Target="../charts/chart2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chart" Target="../charts/chart22.xml"/><Relationship Id="rId1" Type="http://schemas.openxmlformats.org/officeDocument/2006/relationships/slideLayout" Target="../slideLayouts/slideLayout2.xml"/><Relationship Id="rId4" Type="http://schemas.openxmlformats.org/officeDocument/2006/relationships/chart" Target="../charts/chart2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chart" Target="../charts/chart25.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chart" Target="../charts/chart2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28.xml"/><Relationship Id="rId1" Type="http://schemas.openxmlformats.org/officeDocument/2006/relationships/slideLayout" Target="../slideLayouts/slideLayout2.xml"/><Relationship Id="rId4" Type="http://schemas.openxmlformats.org/officeDocument/2006/relationships/chart" Target="../charts/chart29.xml"/></Relationships>
</file>

<file path=ppt/slides/_rels/slide23.xml.rels><?xml version="1.0" encoding="UTF-8" standalone="yes"?>
<Relationships xmlns="http://schemas.openxmlformats.org/package/2006/relationships"><Relationship Id="rId2" Type="http://schemas.openxmlformats.org/officeDocument/2006/relationships/chart" Target="../charts/chart3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2.xml"/><Relationship Id="rId4" Type="http://schemas.openxmlformats.org/officeDocument/2006/relationships/chart" Target="../charts/chart10.xml"/></Relationships>
</file>

<file path=ppt/slides/_rels/slide8.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en-US" dirty="0" smtClean="0"/>
              <a:t>Maximizing Transaction Opportunities in the World</a:t>
            </a:r>
            <a:endParaRPr lang="de-DE" dirty="0"/>
          </a:p>
        </p:txBody>
      </p:sp>
      <p:sp>
        <p:nvSpPr>
          <p:cNvPr id="3" name="Untertitel 2"/>
          <p:cNvSpPr>
            <a:spLocks noGrp="1"/>
          </p:cNvSpPr>
          <p:nvPr>
            <p:ph type="subTitle" idx="1"/>
          </p:nvPr>
        </p:nvSpPr>
        <p:spPr/>
        <p:txBody>
          <a:bodyPr/>
          <a:lstStyle/>
          <a:p>
            <a:r>
              <a:rPr lang="de-DE" dirty="0" err="1" smtClean="0"/>
              <a:t>Example</a:t>
            </a:r>
            <a:r>
              <a:rPr lang="de-DE" dirty="0" smtClean="0"/>
              <a:t> </a:t>
            </a:r>
            <a:r>
              <a:rPr lang="de-DE" dirty="0" err="1" smtClean="0"/>
              <a:t>pitch</a:t>
            </a:r>
            <a:r>
              <a:rPr lang="de-DE" dirty="0" smtClean="0"/>
              <a:t> </a:t>
            </a:r>
            <a:r>
              <a:rPr lang="de-DE" dirty="0" err="1" smtClean="0"/>
              <a:t>book</a:t>
            </a:r>
            <a:endParaRPr lang="de-DE" dirty="0"/>
          </a:p>
        </p:txBody>
      </p:sp>
    </p:spTree>
    <p:extLst>
      <p:ext uri="{BB962C8B-B14F-4D97-AF65-F5344CB8AC3E}">
        <p14:creationId xmlns:p14="http://schemas.microsoft.com/office/powerpoint/2010/main" val="133553125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9</a:t>
            </a:r>
            <a:endParaRPr lang="de-DE" dirty="0"/>
          </a:p>
        </p:txBody>
      </p:sp>
      <p:graphicFrame>
        <p:nvGraphicFramePr>
          <p:cNvPr id="4" name="Diagramm 3"/>
          <p:cNvGraphicFramePr/>
          <p:nvPr>
            <p:extLst>
              <p:ext uri="{D42A27DB-BD31-4B8C-83A1-F6EECF244321}">
                <p14:modId xmlns:p14="http://schemas.microsoft.com/office/powerpoint/2010/main" val="1690397206"/>
              </p:ext>
            </p:extLst>
          </p:nvPr>
        </p:nvGraphicFramePr>
        <p:xfrm>
          <a:off x="4788024" y="1700808"/>
          <a:ext cx="3312368" cy="12703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Inhaltsplatzhalter 4"/>
          <p:cNvGraphicFramePr>
            <a:graphicFrameLocks/>
          </p:cNvGraphicFramePr>
          <p:nvPr>
            <p:extLst>
              <p:ext uri="{D42A27DB-BD31-4B8C-83A1-F6EECF244321}">
                <p14:modId xmlns:p14="http://schemas.microsoft.com/office/powerpoint/2010/main" val="2379401059"/>
              </p:ext>
            </p:extLst>
          </p:nvPr>
        </p:nvGraphicFramePr>
        <p:xfrm>
          <a:off x="611560" y="3356992"/>
          <a:ext cx="3024336" cy="244827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Inhaltsplatzhalter 2"/>
          <p:cNvSpPr txBox="1">
            <a:spLocks/>
          </p:cNvSpPr>
          <p:nvPr/>
        </p:nvSpPr>
        <p:spPr>
          <a:xfrm>
            <a:off x="6516216" y="3995439"/>
            <a:ext cx="2364406" cy="1872209"/>
          </a:xfrm>
          <a:prstGeom prst="rect">
            <a:avLst/>
          </a:prstGeom>
          <a:ln>
            <a:solidFill>
              <a:schemeClr val="bg2">
                <a:lumMod val="25000"/>
              </a:schemeClr>
            </a:solidFill>
          </a:ln>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7" name="Inhaltsplatzhalter 2"/>
          <p:cNvSpPr txBox="1">
            <a:spLocks/>
          </p:cNvSpPr>
          <p:nvPr/>
        </p:nvSpPr>
        <p:spPr>
          <a:xfrm>
            <a:off x="6516216" y="3707408"/>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1</a:t>
            </a:r>
            <a:endParaRPr lang="en-US" sz="1200" b="1" dirty="0" smtClean="0">
              <a:solidFill>
                <a:schemeClr val="bg1"/>
              </a:solidFill>
            </a:endParaRPr>
          </a:p>
        </p:txBody>
      </p:sp>
      <p:sp>
        <p:nvSpPr>
          <p:cNvPr id="8" name="Inhaltsplatzhalter 2"/>
          <p:cNvSpPr txBox="1">
            <a:spLocks/>
          </p:cNvSpPr>
          <p:nvPr/>
        </p:nvSpPr>
        <p:spPr>
          <a:xfrm>
            <a:off x="4065588" y="3995439"/>
            <a:ext cx="2365920" cy="1872209"/>
          </a:xfrm>
          <a:prstGeom prst="rect">
            <a:avLst/>
          </a:prstGeom>
          <a:ln>
            <a:solidFill>
              <a:schemeClr val="bg2">
                <a:lumMod val="25000"/>
              </a:schemeClr>
            </a:solidFill>
          </a:ln>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9" name="Inhaltsplatzhalter 2"/>
          <p:cNvSpPr txBox="1">
            <a:spLocks/>
          </p:cNvSpPr>
          <p:nvPr/>
        </p:nvSpPr>
        <p:spPr>
          <a:xfrm>
            <a:off x="4067944" y="3707408"/>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3</a:t>
            </a:r>
            <a:endParaRPr lang="en-US" sz="1200" b="1" dirty="0" smtClean="0">
              <a:solidFill>
                <a:schemeClr val="bg1"/>
              </a:solidFill>
            </a:endParaRPr>
          </a:p>
        </p:txBody>
      </p:sp>
      <p:graphicFrame>
        <p:nvGraphicFramePr>
          <p:cNvPr id="10" name="Diagramm 9"/>
          <p:cNvGraphicFramePr/>
          <p:nvPr>
            <p:extLst>
              <p:ext uri="{D42A27DB-BD31-4B8C-83A1-F6EECF244321}">
                <p14:modId xmlns:p14="http://schemas.microsoft.com/office/powerpoint/2010/main" val="2442174277"/>
              </p:ext>
            </p:extLst>
          </p:nvPr>
        </p:nvGraphicFramePr>
        <p:xfrm>
          <a:off x="467544" y="1124744"/>
          <a:ext cx="3024336" cy="2094047"/>
        </p:xfrm>
        <a:graphic>
          <a:graphicData uri="http://schemas.openxmlformats.org/drawingml/2006/chart">
            <c:chart xmlns:c="http://schemas.openxmlformats.org/drawingml/2006/chart" xmlns:r="http://schemas.openxmlformats.org/officeDocument/2006/relationships" r:id="rId12"/>
          </a:graphicData>
        </a:graphic>
      </p:graphicFrame>
    </p:spTree>
    <p:extLst>
      <p:ext uri="{BB962C8B-B14F-4D97-AF65-F5344CB8AC3E}">
        <p14:creationId xmlns:p14="http://schemas.microsoft.com/office/powerpoint/2010/main" val="112233142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10</a:t>
            </a:r>
            <a:endParaRPr lang="de-DE" dirty="0"/>
          </a:p>
        </p:txBody>
      </p:sp>
      <p:sp>
        <p:nvSpPr>
          <p:cNvPr id="4" name="Inhaltsplatzhalter 2"/>
          <p:cNvSpPr txBox="1">
            <a:spLocks/>
          </p:cNvSpPr>
          <p:nvPr/>
        </p:nvSpPr>
        <p:spPr>
          <a:xfrm>
            <a:off x="467544" y="1844822"/>
            <a:ext cx="2364406" cy="1872209"/>
          </a:xfrm>
          <a:prstGeom prst="rect">
            <a:avLst/>
          </a:prstGeom>
          <a:ln>
            <a:solidFill>
              <a:schemeClr val="bg2">
                <a:lumMod val="25000"/>
              </a:schemeClr>
            </a:solidFill>
          </a:ln>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5" name="Inhaltsplatzhalter 2"/>
          <p:cNvSpPr txBox="1">
            <a:spLocks/>
          </p:cNvSpPr>
          <p:nvPr/>
        </p:nvSpPr>
        <p:spPr>
          <a:xfrm>
            <a:off x="467544" y="1556791"/>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1</a:t>
            </a:r>
            <a:endParaRPr lang="en-US" sz="1200" b="1" dirty="0" smtClean="0">
              <a:solidFill>
                <a:schemeClr val="bg1"/>
              </a:solidFill>
            </a:endParaRPr>
          </a:p>
        </p:txBody>
      </p:sp>
      <p:sp>
        <p:nvSpPr>
          <p:cNvPr id="6" name="Inhaltsplatzhalter 2"/>
          <p:cNvSpPr txBox="1">
            <a:spLocks/>
          </p:cNvSpPr>
          <p:nvPr/>
        </p:nvSpPr>
        <p:spPr>
          <a:xfrm>
            <a:off x="465188" y="4013446"/>
            <a:ext cx="2365920" cy="1872209"/>
          </a:xfrm>
          <a:prstGeom prst="rect">
            <a:avLst/>
          </a:prstGeom>
          <a:ln>
            <a:solidFill>
              <a:schemeClr val="bg2">
                <a:lumMod val="25000"/>
              </a:schemeClr>
            </a:solidFill>
          </a:ln>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7" name="Inhaltsplatzhalter 2"/>
          <p:cNvSpPr txBox="1">
            <a:spLocks/>
          </p:cNvSpPr>
          <p:nvPr/>
        </p:nvSpPr>
        <p:spPr>
          <a:xfrm>
            <a:off x="467544" y="3725415"/>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3</a:t>
            </a:r>
            <a:endParaRPr lang="en-US" sz="1200" b="1" dirty="0" smtClean="0">
              <a:solidFill>
                <a:schemeClr val="bg1"/>
              </a:solidFill>
            </a:endParaRPr>
          </a:p>
        </p:txBody>
      </p:sp>
      <p:sp>
        <p:nvSpPr>
          <p:cNvPr id="8" name="Inhaltsplatzhalter 2"/>
          <p:cNvSpPr txBox="1">
            <a:spLocks/>
          </p:cNvSpPr>
          <p:nvPr/>
        </p:nvSpPr>
        <p:spPr>
          <a:xfrm>
            <a:off x="6300192" y="1844822"/>
            <a:ext cx="2364406" cy="1872209"/>
          </a:xfrm>
          <a:prstGeom prst="rect">
            <a:avLst/>
          </a:prstGeom>
          <a:ln>
            <a:solidFill>
              <a:schemeClr val="bg2">
                <a:lumMod val="25000"/>
              </a:schemeClr>
            </a:solidFill>
          </a:ln>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9" name="Inhaltsplatzhalter 2"/>
          <p:cNvSpPr txBox="1">
            <a:spLocks/>
          </p:cNvSpPr>
          <p:nvPr/>
        </p:nvSpPr>
        <p:spPr>
          <a:xfrm>
            <a:off x="6300192" y="1556791"/>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2</a:t>
            </a:r>
            <a:endParaRPr lang="en-US" sz="1200" b="1" dirty="0" smtClean="0">
              <a:solidFill>
                <a:schemeClr val="bg1"/>
              </a:solidFill>
            </a:endParaRPr>
          </a:p>
        </p:txBody>
      </p:sp>
      <p:sp>
        <p:nvSpPr>
          <p:cNvPr id="10" name="Inhaltsplatzhalter 2"/>
          <p:cNvSpPr txBox="1">
            <a:spLocks/>
          </p:cNvSpPr>
          <p:nvPr/>
        </p:nvSpPr>
        <p:spPr>
          <a:xfrm>
            <a:off x="6297836" y="4013446"/>
            <a:ext cx="2365920" cy="1872209"/>
          </a:xfrm>
          <a:prstGeom prst="rect">
            <a:avLst/>
          </a:prstGeom>
          <a:ln>
            <a:solidFill>
              <a:schemeClr val="bg2">
                <a:lumMod val="25000"/>
              </a:schemeClr>
            </a:solidFill>
          </a:ln>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11" name="Inhaltsplatzhalter 2"/>
          <p:cNvSpPr txBox="1">
            <a:spLocks/>
          </p:cNvSpPr>
          <p:nvPr/>
        </p:nvSpPr>
        <p:spPr>
          <a:xfrm>
            <a:off x="6300192" y="3725415"/>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4</a:t>
            </a:r>
            <a:endParaRPr lang="en-US" sz="1200" b="1" dirty="0" smtClean="0">
              <a:solidFill>
                <a:schemeClr val="bg1"/>
              </a:solidFill>
            </a:endParaRPr>
          </a:p>
        </p:txBody>
      </p:sp>
      <p:graphicFrame>
        <p:nvGraphicFramePr>
          <p:cNvPr id="12" name="Diagramm 11"/>
          <p:cNvGraphicFramePr/>
          <p:nvPr>
            <p:extLst>
              <p:ext uri="{D42A27DB-BD31-4B8C-83A1-F6EECF244321}">
                <p14:modId xmlns:p14="http://schemas.microsoft.com/office/powerpoint/2010/main" val="3296291356"/>
              </p:ext>
            </p:extLst>
          </p:nvPr>
        </p:nvGraphicFramePr>
        <p:xfrm>
          <a:off x="3203848" y="1653082"/>
          <a:ext cx="2664296" cy="20162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Diagramm 12"/>
          <p:cNvGraphicFramePr/>
          <p:nvPr>
            <p:extLst>
              <p:ext uri="{D42A27DB-BD31-4B8C-83A1-F6EECF244321}">
                <p14:modId xmlns:p14="http://schemas.microsoft.com/office/powerpoint/2010/main" val="654668481"/>
              </p:ext>
            </p:extLst>
          </p:nvPr>
        </p:nvGraphicFramePr>
        <p:xfrm>
          <a:off x="3209291" y="3866510"/>
          <a:ext cx="2616561" cy="19039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5570526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395536" y="1412776"/>
            <a:ext cx="8280920" cy="1440160"/>
          </a:xfrm>
          <a:prstGeom prst="rect">
            <a:avLst/>
          </a:prstGeom>
          <a:solidFill>
            <a:schemeClr val="bg2">
              <a:lumMod val="90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de-DE"/>
          </a:p>
        </p:txBody>
      </p:sp>
      <p:sp>
        <p:nvSpPr>
          <p:cNvPr id="3" name="Titel 2"/>
          <p:cNvSpPr>
            <a:spLocks noGrp="1"/>
          </p:cNvSpPr>
          <p:nvPr>
            <p:ph type="title"/>
          </p:nvPr>
        </p:nvSpPr>
        <p:spPr/>
        <p:txBody>
          <a:bodyPr/>
          <a:lstStyle/>
          <a:p>
            <a:r>
              <a:rPr lang="de-DE" dirty="0" smtClean="0"/>
              <a:t>Slide 11</a:t>
            </a:r>
            <a:endParaRPr lang="de-DE" dirty="0"/>
          </a:p>
        </p:txBody>
      </p:sp>
      <p:sp>
        <p:nvSpPr>
          <p:cNvPr id="8" name="Rechteck 7"/>
          <p:cNvSpPr/>
          <p:nvPr/>
        </p:nvSpPr>
        <p:spPr>
          <a:xfrm>
            <a:off x="395536" y="2852936"/>
            <a:ext cx="8280920" cy="1440160"/>
          </a:xfrm>
          <a:prstGeom prst="rect">
            <a:avLst/>
          </a:prstGeom>
          <a:solidFill>
            <a:schemeClr val="bg2">
              <a:lumMod val="5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de-DE"/>
          </a:p>
        </p:txBody>
      </p:sp>
      <p:graphicFrame>
        <p:nvGraphicFramePr>
          <p:cNvPr id="5" name="Inhaltsplatzhalter 3"/>
          <p:cNvGraphicFramePr>
            <a:graphicFrameLocks noGrp="1"/>
          </p:cNvGraphicFramePr>
          <p:nvPr>
            <p:extLst>
              <p:ext uri="{D42A27DB-BD31-4B8C-83A1-F6EECF244321}">
                <p14:modId xmlns:p14="http://schemas.microsoft.com/office/powerpoint/2010/main" val="3821384097"/>
              </p:ext>
            </p:extLst>
          </p:nvPr>
        </p:nvGraphicFramePr>
        <p:xfrm>
          <a:off x="539552" y="1628800"/>
          <a:ext cx="3322712" cy="2520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Inhaltsplatzhalter 2"/>
          <p:cNvSpPr txBox="1">
            <a:spLocks/>
          </p:cNvSpPr>
          <p:nvPr/>
        </p:nvSpPr>
        <p:spPr>
          <a:xfrm>
            <a:off x="3995936" y="1556793"/>
            <a:ext cx="4536504" cy="1152128"/>
          </a:xfrm>
          <a:prstGeom prst="rect">
            <a:avLst/>
          </a:prstGeom>
          <a:solidFill>
            <a:schemeClr val="bg1"/>
          </a:solidFill>
          <a:ln>
            <a:solidFill>
              <a:schemeClr val="bg2">
                <a:lumMod val="25000"/>
              </a:schemeClr>
            </a:solidFill>
          </a:ln>
        </p:spPr>
        <p:txBody>
          <a:bodyPr vert="horz">
            <a:normAutofit fontScale="850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12" name="Inhaltsplatzhalter 2"/>
          <p:cNvSpPr txBox="1">
            <a:spLocks/>
          </p:cNvSpPr>
          <p:nvPr/>
        </p:nvSpPr>
        <p:spPr>
          <a:xfrm>
            <a:off x="3995936" y="2996952"/>
            <a:ext cx="4536504" cy="1152128"/>
          </a:xfrm>
          <a:prstGeom prst="rect">
            <a:avLst/>
          </a:prstGeom>
          <a:solidFill>
            <a:schemeClr val="bg1"/>
          </a:solidFill>
          <a:ln>
            <a:solidFill>
              <a:schemeClr val="bg2">
                <a:lumMod val="25000"/>
              </a:schemeClr>
            </a:solidFill>
          </a:ln>
        </p:spPr>
        <p:txBody>
          <a:bodyPr vert="horz">
            <a:normAutofit fontScale="850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graphicFrame>
        <p:nvGraphicFramePr>
          <p:cNvPr id="13" name="Diagramm 12"/>
          <p:cNvGraphicFramePr/>
          <p:nvPr>
            <p:extLst>
              <p:ext uri="{D42A27DB-BD31-4B8C-83A1-F6EECF244321}">
                <p14:modId xmlns:p14="http://schemas.microsoft.com/office/powerpoint/2010/main" val="1136105500"/>
              </p:ext>
            </p:extLst>
          </p:nvPr>
        </p:nvGraphicFramePr>
        <p:xfrm>
          <a:off x="5622624" y="4509120"/>
          <a:ext cx="2981824" cy="2007841"/>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4" name="Diagramm 13"/>
          <p:cNvGraphicFramePr/>
          <p:nvPr>
            <p:extLst>
              <p:ext uri="{D42A27DB-BD31-4B8C-83A1-F6EECF244321}">
                <p14:modId xmlns:p14="http://schemas.microsoft.com/office/powerpoint/2010/main" val="822652805"/>
              </p:ext>
            </p:extLst>
          </p:nvPr>
        </p:nvGraphicFramePr>
        <p:xfrm>
          <a:off x="2558972" y="4464709"/>
          <a:ext cx="3024336" cy="2094047"/>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39103387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12</a:t>
            </a:r>
            <a:endParaRPr lang="de-DE" dirty="0"/>
          </a:p>
        </p:txBody>
      </p:sp>
      <p:graphicFrame>
        <p:nvGraphicFramePr>
          <p:cNvPr id="4" name="Inhaltsplatzhalter 3"/>
          <p:cNvGraphicFramePr>
            <a:graphicFrameLocks noGrp="1"/>
          </p:cNvGraphicFramePr>
          <p:nvPr>
            <p:extLst>
              <p:ext uri="{D42A27DB-BD31-4B8C-83A1-F6EECF244321}">
                <p14:modId xmlns:p14="http://schemas.microsoft.com/office/powerpoint/2010/main" val="575538005"/>
              </p:ext>
            </p:extLst>
          </p:nvPr>
        </p:nvGraphicFramePr>
        <p:xfrm>
          <a:off x="179512" y="1360253"/>
          <a:ext cx="4042792" cy="2808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Inhaltsplatzhalter 2"/>
          <p:cNvSpPr txBox="1">
            <a:spLocks/>
          </p:cNvSpPr>
          <p:nvPr/>
        </p:nvSpPr>
        <p:spPr>
          <a:xfrm>
            <a:off x="3923928" y="908720"/>
            <a:ext cx="4464496" cy="5289451"/>
          </a:xfrm>
          <a:prstGeom prst="rect">
            <a:avLst/>
          </a:prstGeom>
        </p:spPr>
        <p:txBody>
          <a:bodyPr vert="horz" lIns="91440" tIns="45720" rIns="91440" bIns="45720" rtlCol="0">
            <a:norm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pPr marL="342900" marR="0" lvl="0" indent="-342900" algn="just"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The European languages are members of the same family. </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Their </a:t>
            </a:r>
            <a:r>
              <a:rPr kumimoji="0" lang="en-US" sz="1400" b="0" i="0" u="none" strike="noStrike" kern="1200" cap="none" spc="0" normalizeH="0" baseline="0" noProof="0" dirty="0">
                <a:ln>
                  <a:noFill/>
                </a:ln>
                <a:solidFill>
                  <a:schemeClr val="tx1"/>
                </a:solidFill>
                <a:effectLst/>
                <a:uLnTx/>
                <a:uFillTx/>
                <a:latin typeface="+mn-lt"/>
                <a:ea typeface="+mn-ea"/>
                <a:cs typeface="+mn-cs"/>
              </a:rPr>
              <a:t>separate existence is a myth. For science, music, sport, etc, Europe uses the same vocabulary. </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The </a:t>
            </a:r>
            <a:r>
              <a:rPr kumimoji="0" lang="en-US" sz="1400" b="0" i="0" u="none" strike="noStrike" kern="1200" cap="none" spc="0" normalizeH="0" baseline="0" noProof="0" dirty="0">
                <a:ln>
                  <a:noFill/>
                </a:ln>
                <a:solidFill>
                  <a:schemeClr val="tx1"/>
                </a:solidFill>
                <a:effectLst/>
                <a:uLnTx/>
                <a:uFillTx/>
                <a:latin typeface="+mn-lt"/>
                <a:ea typeface="+mn-ea"/>
                <a:cs typeface="+mn-cs"/>
              </a:rPr>
              <a:t>languages only differ in their grammar, their pronunciation and their most common words. </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Everyone </a:t>
            </a:r>
            <a:r>
              <a:rPr kumimoji="0" lang="en-US" sz="1400" b="0" i="0" u="none" strike="noStrike" kern="1200" cap="none" spc="0" normalizeH="0" baseline="0" noProof="0" dirty="0">
                <a:ln>
                  <a:noFill/>
                </a:ln>
                <a:solidFill>
                  <a:schemeClr val="tx1"/>
                </a:solidFill>
                <a:effectLst/>
                <a:uLnTx/>
                <a:uFillTx/>
                <a:latin typeface="+mn-lt"/>
                <a:ea typeface="+mn-ea"/>
                <a:cs typeface="+mn-cs"/>
              </a:rPr>
              <a:t>realizes why a new common language would be desirable: one could refuse to pay expensive translators. </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To </a:t>
            </a:r>
            <a:r>
              <a:rPr kumimoji="0" lang="en-US" sz="1400" b="0" i="0" u="none" strike="noStrike" kern="1200" cap="none" spc="0" normalizeH="0" baseline="0" noProof="0" dirty="0">
                <a:ln>
                  <a:noFill/>
                </a:ln>
                <a:solidFill>
                  <a:schemeClr val="tx1"/>
                </a:solidFill>
                <a:effectLst/>
                <a:uLnTx/>
                <a:uFillTx/>
                <a:latin typeface="+mn-lt"/>
                <a:ea typeface="+mn-ea"/>
                <a:cs typeface="+mn-cs"/>
              </a:rPr>
              <a:t>achieve this, it would be necessary to have uniform grammar, pronunciation and more common words. If several languages coalesce, the grammar of the resulting language is more simple and regular than that of the individual languages.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table"/>
          <p:cNvPicPr>
            <a:picLocks noChangeAspect="1"/>
          </p:cNvPicPr>
          <p:nvPr/>
        </p:nvPicPr>
        <p:blipFill>
          <a:blip r:embed="rId7"/>
          <a:stretch>
            <a:fillRect/>
          </a:stretch>
        </p:blipFill>
        <p:spPr>
          <a:xfrm>
            <a:off x="467544" y="4941168"/>
            <a:ext cx="8224217" cy="1152244"/>
          </a:xfrm>
          <a:prstGeom prst="rect">
            <a:avLst/>
          </a:prstGeom>
        </p:spPr>
      </p:pic>
    </p:spTree>
    <p:extLst>
      <p:ext uri="{BB962C8B-B14F-4D97-AF65-F5344CB8AC3E}">
        <p14:creationId xmlns:p14="http://schemas.microsoft.com/office/powerpoint/2010/main" val="82037690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13</a:t>
            </a:r>
            <a:endParaRPr lang="de-DE" dirty="0"/>
          </a:p>
        </p:txBody>
      </p:sp>
      <p:sp>
        <p:nvSpPr>
          <p:cNvPr id="4" name="Inhaltsplatzhalter 2"/>
          <p:cNvSpPr>
            <a:spLocks noGrp="1"/>
          </p:cNvSpPr>
          <p:nvPr/>
        </p:nvSpPr>
        <p:spPr>
          <a:xfrm>
            <a:off x="570384" y="1628800"/>
            <a:ext cx="4618856" cy="4260517"/>
          </a:xfrm>
          <a:prstGeom prst="rect">
            <a:avLst/>
          </a:prstGeom>
        </p:spPr>
        <p:txBody>
          <a:bodyPr vert="horz">
            <a:normAutofit/>
          </a:bodyPr>
          <a:lstStyle>
            <a:lvl1pPr marL="0" marR="0" indent="0" algn="l" rtl="0" eaLnBrk="1" latinLnBrk="0" hangingPunct="1">
              <a:spcBef>
                <a:spcPct val="20000"/>
              </a:spcBef>
              <a:buFontTx/>
              <a:buNone/>
              <a:defRPr kumimoji="0" sz="1100">
                <a:solidFill>
                  <a:schemeClr val="tx1"/>
                </a:solidFill>
                <a:latin typeface="+mn-lt"/>
                <a:ea typeface="+mn-ea"/>
                <a:cs typeface="+mn-cs"/>
              </a:defRPr>
            </a:lvl1pPr>
            <a:lvl2pPr marL="742950" indent="-285750" algn="l" rtl="0" eaLnBrk="1" latinLnBrk="0" hangingPunct="1">
              <a:spcBef>
                <a:spcPct val="20000"/>
              </a:spcBef>
              <a:buFontTx/>
              <a:buNone/>
              <a:defRPr kumimoji="0" sz="1100">
                <a:solidFill>
                  <a:schemeClr val="tx1"/>
                </a:solidFill>
                <a:latin typeface="+mn-lt"/>
                <a:ea typeface="+mn-ea"/>
                <a:cs typeface="+mn-cs"/>
              </a:defRPr>
            </a:lvl2pPr>
            <a:lvl3pPr marL="1143000" indent="-228600" algn="l" rtl="0" eaLnBrk="1" latinLnBrk="0" hangingPunct="1">
              <a:spcBef>
                <a:spcPct val="20000"/>
              </a:spcBef>
              <a:buFontTx/>
              <a:buNone/>
              <a:defRPr kumimoji="0" sz="1100">
                <a:solidFill>
                  <a:schemeClr val="tx1"/>
                </a:solidFill>
                <a:latin typeface="+mn-lt"/>
                <a:ea typeface="+mn-ea"/>
                <a:cs typeface="+mn-cs"/>
              </a:defRPr>
            </a:lvl3pPr>
            <a:lvl4pPr marL="1600200" indent="-228600" algn="l" rtl="0" eaLnBrk="1" latinLnBrk="0" hangingPunct="1">
              <a:spcBef>
                <a:spcPct val="20000"/>
              </a:spcBef>
              <a:buFontTx/>
              <a:buNone/>
              <a:defRPr kumimoji="0" sz="1100">
                <a:solidFill>
                  <a:schemeClr val="tx1"/>
                </a:solidFill>
                <a:latin typeface="+mn-lt"/>
                <a:ea typeface="+mn-ea"/>
                <a:cs typeface="+mn-cs"/>
              </a:defRPr>
            </a:lvl4pPr>
            <a:lvl5pPr marL="2057400" indent="-228600" algn="l" rtl="0" eaLnBrk="1" latinLnBrk="0" hangingPunct="1">
              <a:spcBef>
                <a:spcPct val="20000"/>
              </a:spcBef>
              <a:buFontTx/>
              <a:buNone/>
              <a:defRPr kumimoji="0" sz="1100">
                <a:solidFill>
                  <a:schemeClr val="tx1"/>
                </a:solidFill>
                <a:latin typeface="+mn-lt"/>
                <a:ea typeface="+mn-ea"/>
                <a:cs typeface="+mn-cs"/>
              </a:defRPr>
            </a:lvl5pPr>
            <a:lvl6pPr marL="2514600" indent="-228600" algn="l" rtl="0" eaLnBrk="1" latinLnBrk="0" hangingPunct="1">
              <a:spcBef>
                <a:spcPct val="20000"/>
              </a:spcBef>
              <a:buChar char="•"/>
              <a:defRPr kumimoji="0" sz="2000">
                <a:solidFill>
                  <a:schemeClr val="tx1"/>
                </a:solidFill>
                <a:latin typeface="+mn-lt"/>
                <a:ea typeface="+mn-ea"/>
                <a:cs typeface="+mn-cs"/>
              </a:defRPr>
            </a:lvl6pPr>
            <a:lvl7pPr marL="2971800" indent="-228600" algn="l" rtl="0" eaLnBrk="1" latinLnBrk="0" hangingPunct="1">
              <a:spcBef>
                <a:spcPct val="20000"/>
              </a:spcBef>
              <a:buChar char="•"/>
              <a:defRPr kumimoji="0" sz="2000">
                <a:solidFill>
                  <a:schemeClr val="tx1"/>
                </a:solidFill>
                <a:latin typeface="+mn-lt"/>
                <a:ea typeface="+mn-ea"/>
                <a:cs typeface="+mn-cs"/>
              </a:defRPr>
            </a:lvl7pPr>
            <a:lvl8pPr marL="3429000" indent="-228600" algn="l" rtl="0" eaLnBrk="1" latinLnBrk="0" hangingPunct="1">
              <a:spcBef>
                <a:spcPct val="20000"/>
              </a:spcBef>
              <a:buChar char="•"/>
              <a:defRPr kumimoji="0" sz="2000">
                <a:solidFill>
                  <a:schemeClr val="tx1"/>
                </a:solidFill>
                <a:latin typeface="+mn-lt"/>
                <a:ea typeface="+mn-ea"/>
                <a:cs typeface="+mn-cs"/>
              </a:defRPr>
            </a:lvl8pPr>
            <a:lvl9pPr marL="3886200" indent="-228600" algn="l" rtl="0" eaLnBrk="1" latinLnBrk="0" hangingPunct="1">
              <a:spcBef>
                <a:spcPct val="20000"/>
              </a:spcBef>
              <a:buChar char="•"/>
              <a:defRPr kumimoji="0" sz="2000">
                <a:solidFill>
                  <a:schemeClr val="tx1"/>
                </a:solidFill>
                <a:latin typeface="+mn-lt"/>
                <a:ea typeface="+mn-ea"/>
                <a:cs typeface="+mn-cs"/>
              </a:defRPr>
            </a:lvl9pPr>
            <a:extLst/>
          </a:lstStyle>
          <a:p>
            <a:pPr marL="0" indent="0" algn="just">
              <a:buNone/>
            </a:pPr>
            <a:r>
              <a:rPr lang="en-US" sz="105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050" dirty="0"/>
          </a:p>
          <a:p>
            <a:pPr marL="400050" algn="just">
              <a:buFont typeface="+mj-lt"/>
              <a:buAutoNum type="arabicParenBoth"/>
            </a:pPr>
            <a:r>
              <a:rPr lang="en-US" sz="1050" dirty="0"/>
              <a:t>The European languages are members of the same family. </a:t>
            </a:r>
          </a:p>
          <a:p>
            <a:pPr marL="400050" algn="just">
              <a:buFont typeface="+mj-lt"/>
              <a:buAutoNum type="arabicParenBoth"/>
            </a:pPr>
            <a:r>
              <a:rPr lang="en-US" sz="1050" dirty="0"/>
              <a:t>Their separate existence is a myth. </a:t>
            </a:r>
          </a:p>
          <a:p>
            <a:pPr marL="400050" algn="just">
              <a:buFont typeface="+mj-lt"/>
              <a:buAutoNum type="arabicParenBoth"/>
            </a:pPr>
            <a:r>
              <a:rPr lang="en-US" sz="1050" dirty="0"/>
              <a:t>For science, music, sport, etc, Europe uses the same vocabulary.</a:t>
            </a:r>
          </a:p>
          <a:p>
            <a:pPr marL="0" indent="0" algn="just">
              <a:buNone/>
            </a:pPr>
            <a:endParaRPr lang="en-US" sz="1400" dirty="0"/>
          </a:p>
          <a:p>
            <a:pPr>
              <a:buNone/>
            </a:pPr>
            <a:endParaRPr lang="en-US" sz="1800" dirty="0"/>
          </a:p>
        </p:txBody>
      </p:sp>
      <p:graphicFrame>
        <p:nvGraphicFramePr>
          <p:cNvPr id="5" name="Diagramm 4"/>
          <p:cNvGraphicFramePr/>
          <p:nvPr>
            <p:extLst>
              <p:ext uri="{D42A27DB-BD31-4B8C-83A1-F6EECF244321}">
                <p14:modId xmlns:p14="http://schemas.microsoft.com/office/powerpoint/2010/main" val="4199156148"/>
              </p:ext>
            </p:extLst>
          </p:nvPr>
        </p:nvGraphicFramePr>
        <p:xfrm>
          <a:off x="5447556" y="3996694"/>
          <a:ext cx="3240360" cy="2592288"/>
        </p:xfrm>
        <a:graphic>
          <a:graphicData uri="http://schemas.openxmlformats.org/drawingml/2006/chart">
            <c:chart xmlns:c="http://schemas.openxmlformats.org/drawingml/2006/chart" xmlns:r="http://schemas.openxmlformats.org/officeDocument/2006/relationships" r:id="rId2"/>
          </a:graphicData>
        </a:graphic>
      </p:graphicFrame>
      <p:pic>
        <p:nvPicPr>
          <p:cNvPr id="6" name="table"/>
          <p:cNvPicPr>
            <a:picLocks noChangeAspect="1"/>
          </p:cNvPicPr>
          <p:nvPr/>
        </p:nvPicPr>
        <p:blipFill>
          <a:blip r:embed="rId3"/>
          <a:stretch>
            <a:fillRect/>
          </a:stretch>
        </p:blipFill>
        <p:spPr>
          <a:xfrm>
            <a:off x="1774032" y="3759058"/>
            <a:ext cx="3415208" cy="2430860"/>
          </a:xfrm>
          <a:prstGeom prst="rect">
            <a:avLst/>
          </a:prstGeom>
        </p:spPr>
      </p:pic>
      <p:graphicFrame>
        <p:nvGraphicFramePr>
          <p:cNvPr id="7" name="Diagramm 6"/>
          <p:cNvGraphicFramePr/>
          <p:nvPr>
            <p:extLst>
              <p:ext uri="{D42A27DB-BD31-4B8C-83A1-F6EECF244321}">
                <p14:modId xmlns:p14="http://schemas.microsoft.com/office/powerpoint/2010/main" val="2509954943"/>
              </p:ext>
            </p:extLst>
          </p:nvPr>
        </p:nvGraphicFramePr>
        <p:xfrm>
          <a:off x="5693296" y="1793666"/>
          <a:ext cx="2736304" cy="172819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89212899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14</a:t>
            </a:r>
            <a:endParaRPr lang="de-DE" dirty="0"/>
          </a:p>
        </p:txBody>
      </p:sp>
      <p:graphicFrame>
        <p:nvGraphicFramePr>
          <p:cNvPr id="4" name="Inhaltsplatzhalter 3"/>
          <p:cNvGraphicFramePr>
            <a:graphicFrameLocks noGrp="1"/>
          </p:cNvGraphicFramePr>
          <p:nvPr>
            <p:extLst>
              <p:ext uri="{D42A27DB-BD31-4B8C-83A1-F6EECF244321}">
                <p14:modId xmlns:p14="http://schemas.microsoft.com/office/powerpoint/2010/main" val="14287780"/>
              </p:ext>
            </p:extLst>
          </p:nvPr>
        </p:nvGraphicFramePr>
        <p:xfrm>
          <a:off x="683568" y="2276872"/>
          <a:ext cx="3970784" cy="1656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m 5"/>
          <p:cNvGraphicFramePr/>
          <p:nvPr>
            <p:extLst>
              <p:ext uri="{D42A27DB-BD31-4B8C-83A1-F6EECF244321}">
                <p14:modId xmlns:p14="http://schemas.microsoft.com/office/powerpoint/2010/main" val="3484294821"/>
              </p:ext>
            </p:extLst>
          </p:nvPr>
        </p:nvGraphicFramePr>
        <p:xfrm>
          <a:off x="4749800" y="2242840"/>
          <a:ext cx="3672408" cy="3240360"/>
        </p:xfrm>
        <a:graphic>
          <a:graphicData uri="http://schemas.openxmlformats.org/drawingml/2006/chart">
            <c:chart xmlns:c="http://schemas.openxmlformats.org/drawingml/2006/chart" xmlns:r="http://schemas.openxmlformats.org/officeDocument/2006/relationships" r:id="rId7"/>
          </a:graphicData>
        </a:graphic>
      </p:graphicFrame>
      <p:sp>
        <p:nvSpPr>
          <p:cNvPr id="7" name="Textfeld 20"/>
          <p:cNvSpPr txBox="1"/>
          <p:nvPr/>
        </p:nvSpPr>
        <p:spPr>
          <a:xfrm>
            <a:off x="611560" y="4365104"/>
            <a:ext cx="3960440" cy="1438855"/>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r>
              <a:rPr lang="en-US" sz="1050" dirty="0"/>
              <a:t>The European languages are members of the same family. Their separate existence is a myth.</a:t>
            </a:r>
          </a:p>
          <a:p>
            <a:r>
              <a:rPr lang="en-US" sz="105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sz="1200" dirty="0"/>
          </a:p>
        </p:txBody>
      </p:sp>
      <p:sp>
        <p:nvSpPr>
          <p:cNvPr id="8" name="Textfeld 20"/>
          <p:cNvSpPr txBox="1"/>
          <p:nvPr/>
        </p:nvSpPr>
        <p:spPr>
          <a:xfrm>
            <a:off x="676040" y="1124744"/>
            <a:ext cx="7640376" cy="923330"/>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r>
              <a:rPr lang="en-US" sz="1050" dirty="0"/>
              <a:t>The European languages are members of the same family. Their separate existence is a myth.</a:t>
            </a:r>
          </a:p>
          <a:p>
            <a:r>
              <a:rPr lang="en-US" sz="105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sz="1200" dirty="0"/>
          </a:p>
        </p:txBody>
      </p:sp>
    </p:spTree>
    <p:extLst>
      <p:ext uri="{BB962C8B-B14F-4D97-AF65-F5344CB8AC3E}">
        <p14:creationId xmlns:p14="http://schemas.microsoft.com/office/powerpoint/2010/main" val="94198289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15</a:t>
            </a:r>
            <a:endParaRPr lang="de-DE" dirty="0"/>
          </a:p>
        </p:txBody>
      </p:sp>
      <p:sp>
        <p:nvSpPr>
          <p:cNvPr id="4" name="Gleichschenkliges Dreieck 3"/>
          <p:cNvSpPr/>
          <p:nvPr/>
        </p:nvSpPr>
        <p:spPr>
          <a:xfrm>
            <a:off x="1043608" y="1052736"/>
            <a:ext cx="7488832" cy="1008112"/>
          </a:xfrm>
          <a:prstGeom prst="triangle">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dirty="0" smtClean="0"/>
              <a:t>Services</a:t>
            </a:r>
          </a:p>
          <a:p>
            <a:pPr algn="ctr"/>
            <a:endParaRPr lang="de-DE" dirty="0"/>
          </a:p>
        </p:txBody>
      </p:sp>
      <p:sp>
        <p:nvSpPr>
          <p:cNvPr id="5" name="Rechteck 4"/>
          <p:cNvSpPr/>
          <p:nvPr/>
        </p:nvSpPr>
        <p:spPr>
          <a:xfrm>
            <a:off x="1043608" y="2636912"/>
            <a:ext cx="1368152" cy="259228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p>
          <a:p>
            <a:pPr marL="171450" indent="-171450">
              <a:buFont typeface="Arial" pitchFamily="34" charset="0"/>
              <a:buChar char="•"/>
            </a:pPr>
            <a:r>
              <a:rPr lang="en-US" sz="700" dirty="0" smtClean="0"/>
              <a:t>The bedding was hardly able to cover it and seemed ready to slide off any moment.</a:t>
            </a:r>
            <a:endParaRPr lang="en-US" sz="700" dirty="0" smtClean="0"/>
          </a:p>
        </p:txBody>
      </p:sp>
      <p:sp>
        <p:nvSpPr>
          <p:cNvPr id="6" name="Rechteck 5"/>
          <p:cNvSpPr/>
          <p:nvPr/>
        </p:nvSpPr>
        <p:spPr>
          <a:xfrm>
            <a:off x="2564160" y="2636912"/>
            <a:ext cx="1368152" cy="259228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endParaRPr lang="en-US" sz="700" dirty="0" smtClean="0"/>
          </a:p>
        </p:txBody>
      </p:sp>
      <p:sp>
        <p:nvSpPr>
          <p:cNvPr id="7" name="Rechteck 6"/>
          <p:cNvSpPr/>
          <p:nvPr/>
        </p:nvSpPr>
        <p:spPr>
          <a:xfrm>
            <a:off x="4109244" y="2636912"/>
            <a:ext cx="1368152" cy="259228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p>
          <a:p>
            <a:pPr marL="171450" indent="-171450">
              <a:buFont typeface="Arial" pitchFamily="34" charset="0"/>
              <a:buChar char="•"/>
            </a:pPr>
            <a:r>
              <a:rPr lang="en-US" sz="700" dirty="0" smtClean="0"/>
              <a:t>The bedding was hardly able to cover it and seemed ready to slide off any moment.</a:t>
            </a:r>
          </a:p>
          <a:p>
            <a:pPr marL="171450" indent="-171450">
              <a:buFont typeface="Arial" pitchFamily="34" charset="0"/>
              <a:buChar char="•"/>
            </a:pPr>
            <a:r>
              <a:rPr lang="en-US" sz="700" dirty="0" smtClean="0"/>
              <a:t>The bedding was hardly able to cover it and seemed ready to slide off any moment.</a:t>
            </a:r>
          </a:p>
          <a:p>
            <a:endParaRPr lang="en-US" sz="700" dirty="0" smtClean="0"/>
          </a:p>
        </p:txBody>
      </p:sp>
      <p:sp>
        <p:nvSpPr>
          <p:cNvPr id="8" name="Rechteck 7"/>
          <p:cNvSpPr/>
          <p:nvPr/>
        </p:nvSpPr>
        <p:spPr>
          <a:xfrm>
            <a:off x="5629796" y="2636912"/>
            <a:ext cx="1368152" cy="259228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p>
          <a:p>
            <a:pPr marL="171450" indent="-171450">
              <a:buFont typeface="Arial" pitchFamily="34" charset="0"/>
              <a:buChar char="•"/>
            </a:pPr>
            <a:r>
              <a:rPr lang="en-US" sz="700" dirty="0" smtClean="0"/>
              <a:t>The bedding was hardly able to cover it and seemed ready to slide off any moment.</a:t>
            </a:r>
            <a:endParaRPr lang="en-US" sz="700" dirty="0" smtClean="0"/>
          </a:p>
        </p:txBody>
      </p:sp>
      <p:sp>
        <p:nvSpPr>
          <p:cNvPr id="9" name="Rechteck 8"/>
          <p:cNvSpPr/>
          <p:nvPr/>
        </p:nvSpPr>
        <p:spPr>
          <a:xfrm>
            <a:off x="7164288" y="2636912"/>
            <a:ext cx="1368152" cy="2592288"/>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p:txBody>
      </p:sp>
      <p:sp>
        <p:nvSpPr>
          <p:cNvPr id="10" name="Rechteck 9"/>
          <p:cNvSpPr/>
          <p:nvPr/>
        </p:nvSpPr>
        <p:spPr>
          <a:xfrm>
            <a:off x="1043608" y="2204864"/>
            <a:ext cx="1368152" cy="35165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de-DE" dirty="0" smtClean="0"/>
              <a:t>1</a:t>
            </a:r>
            <a:endParaRPr lang="de-DE" dirty="0"/>
          </a:p>
        </p:txBody>
      </p:sp>
      <p:sp>
        <p:nvSpPr>
          <p:cNvPr id="11" name="Rechteck 10"/>
          <p:cNvSpPr/>
          <p:nvPr/>
        </p:nvSpPr>
        <p:spPr>
          <a:xfrm>
            <a:off x="2564160" y="2204864"/>
            <a:ext cx="1368152" cy="3516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dirty="0" smtClean="0"/>
              <a:t>2</a:t>
            </a:r>
            <a:endParaRPr lang="de-DE" dirty="0"/>
          </a:p>
        </p:txBody>
      </p:sp>
      <p:sp>
        <p:nvSpPr>
          <p:cNvPr id="12" name="Rechteck 11"/>
          <p:cNvSpPr/>
          <p:nvPr/>
        </p:nvSpPr>
        <p:spPr>
          <a:xfrm>
            <a:off x="4109244" y="2204864"/>
            <a:ext cx="1368152" cy="35165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de-DE" dirty="0" smtClean="0"/>
              <a:t>3</a:t>
            </a:r>
            <a:endParaRPr lang="de-DE" dirty="0"/>
          </a:p>
        </p:txBody>
      </p:sp>
      <p:sp>
        <p:nvSpPr>
          <p:cNvPr id="13" name="Rechteck 12"/>
          <p:cNvSpPr/>
          <p:nvPr/>
        </p:nvSpPr>
        <p:spPr>
          <a:xfrm>
            <a:off x="5629796" y="2204864"/>
            <a:ext cx="1368152" cy="3516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dirty="0" smtClean="0"/>
              <a:t>4</a:t>
            </a:r>
            <a:endParaRPr lang="de-DE" dirty="0"/>
          </a:p>
        </p:txBody>
      </p:sp>
      <p:sp>
        <p:nvSpPr>
          <p:cNvPr id="14" name="Rechteck 13"/>
          <p:cNvSpPr/>
          <p:nvPr/>
        </p:nvSpPr>
        <p:spPr>
          <a:xfrm>
            <a:off x="7164288" y="2204864"/>
            <a:ext cx="1368152" cy="35165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de-DE" dirty="0" smtClean="0"/>
              <a:t>5</a:t>
            </a:r>
            <a:endParaRPr lang="de-DE" dirty="0"/>
          </a:p>
        </p:txBody>
      </p:sp>
      <p:sp>
        <p:nvSpPr>
          <p:cNvPr id="15" name="Rechteck 14"/>
          <p:cNvSpPr/>
          <p:nvPr/>
        </p:nvSpPr>
        <p:spPr>
          <a:xfrm>
            <a:off x="1043608" y="5373216"/>
            <a:ext cx="1368152" cy="35165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de-DE" dirty="0" smtClean="0"/>
              <a:t>…</a:t>
            </a:r>
            <a:endParaRPr lang="de-DE" dirty="0"/>
          </a:p>
        </p:txBody>
      </p:sp>
      <p:sp>
        <p:nvSpPr>
          <p:cNvPr id="16" name="Rechteck 15"/>
          <p:cNvSpPr/>
          <p:nvPr/>
        </p:nvSpPr>
        <p:spPr>
          <a:xfrm>
            <a:off x="2564160" y="5373216"/>
            <a:ext cx="1368152" cy="3516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dirty="0" smtClean="0"/>
              <a:t>…</a:t>
            </a:r>
            <a:endParaRPr lang="de-DE" dirty="0"/>
          </a:p>
        </p:txBody>
      </p:sp>
      <p:sp>
        <p:nvSpPr>
          <p:cNvPr id="17" name="Rechteck 16"/>
          <p:cNvSpPr/>
          <p:nvPr/>
        </p:nvSpPr>
        <p:spPr>
          <a:xfrm>
            <a:off x="4109244" y="5373216"/>
            <a:ext cx="1368152" cy="35165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de-DE" dirty="0" smtClean="0"/>
              <a:t>…</a:t>
            </a:r>
            <a:endParaRPr lang="de-DE" dirty="0"/>
          </a:p>
        </p:txBody>
      </p:sp>
      <p:sp>
        <p:nvSpPr>
          <p:cNvPr id="18" name="Rechteck 17"/>
          <p:cNvSpPr/>
          <p:nvPr/>
        </p:nvSpPr>
        <p:spPr>
          <a:xfrm>
            <a:off x="5629796" y="5373216"/>
            <a:ext cx="1368152" cy="3516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dirty="0" smtClean="0"/>
              <a:t>…</a:t>
            </a:r>
            <a:endParaRPr lang="de-DE" dirty="0"/>
          </a:p>
        </p:txBody>
      </p:sp>
      <p:sp>
        <p:nvSpPr>
          <p:cNvPr id="19" name="Rechteck 18"/>
          <p:cNvSpPr/>
          <p:nvPr/>
        </p:nvSpPr>
        <p:spPr>
          <a:xfrm>
            <a:off x="7164288" y="5373216"/>
            <a:ext cx="1368152" cy="35165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de-DE" dirty="0" smtClean="0"/>
              <a:t>…</a:t>
            </a:r>
            <a:endParaRPr lang="de-DE" dirty="0"/>
          </a:p>
        </p:txBody>
      </p:sp>
      <p:sp>
        <p:nvSpPr>
          <p:cNvPr id="21" name="Textfeld 20"/>
          <p:cNvSpPr txBox="1"/>
          <p:nvPr/>
        </p:nvSpPr>
        <p:spPr>
          <a:xfrm>
            <a:off x="4556348" y="6011708"/>
            <a:ext cx="3960440" cy="415498"/>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r>
              <a:rPr lang="en-US" sz="1050" dirty="0"/>
              <a:t>The European languages are members of the same family. Their separate existence is a myth</a:t>
            </a:r>
            <a:r>
              <a:rPr lang="en-US" sz="1050" dirty="0" smtClean="0"/>
              <a:t>.</a:t>
            </a:r>
            <a:endParaRPr lang="en-US" sz="1200" dirty="0"/>
          </a:p>
        </p:txBody>
      </p:sp>
    </p:spTree>
    <p:extLst>
      <p:ext uri="{BB962C8B-B14F-4D97-AF65-F5344CB8AC3E}">
        <p14:creationId xmlns:p14="http://schemas.microsoft.com/office/powerpoint/2010/main" val="236520034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16</a:t>
            </a:r>
            <a:endParaRPr lang="de-DE" dirty="0"/>
          </a:p>
        </p:txBody>
      </p:sp>
      <p:sp>
        <p:nvSpPr>
          <p:cNvPr id="4" name="Textfeld 4"/>
          <p:cNvSpPr txBox="1"/>
          <p:nvPr/>
        </p:nvSpPr>
        <p:spPr>
          <a:xfrm>
            <a:off x="683568" y="4937683"/>
            <a:ext cx="7056784" cy="1046440"/>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r>
              <a:rPr lang="en-US" sz="1100" dirty="0"/>
              <a:t>The European languages are members of the same family. Their separate existence is a myth.</a:t>
            </a:r>
          </a:p>
          <a:p>
            <a:r>
              <a:rPr lang="en-US" sz="11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graphicFrame>
        <p:nvGraphicFramePr>
          <p:cNvPr id="5" name="Diagramm 4"/>
          <p:cNvGraphicFramePr/>
          <p:nvPr>
            <p:extLst>
              <p:ext uri="{D42A27DB-BD31-4B8C-83A1-F6EECF244321}">
                <p14:modId xmlns:p14="http://schemas.microsoft.com/office/powerpoint/2010/main" val="3881687226"/>
              </p:ext>
            </p:extLst>
          </p:nvPr>
        </p:nvGraphicFramePr>
        <p:xfrm>
          <a:off x="611560" y="1196751"/>
          <a:ext cx="7992888" cy="1292659"/>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feld 6"/>
          <p:cNvSpPr txBox="1"/>
          <p:nvPr/>
        </p:nvSpPr>
        <p:spPr>
          <a:xfrm>
            <a:off x="611560" y="2557353"/>
            <a:ext cx="7776864" cy="1015663"/>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r>
              <a:rPr lang="en-US" sz="1100" dirty="0"/>
              <a:t>The European languages are members of the same family. Their separate existence is a myth.</a:t>
            </a:r>
          </a:p>
          <a:p>
            <a:r>
              <a:rPr lang="en-US" sz="11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sz="1400" dirty="0"/>
          </a:p>
        </p:txBody>
      </p:sp>
      <p:graphicFrame>
        <p:nvGraphicFramePr>
          <p:cNvPr id="7" name="Diagramm 6"/>
          <p:cNvGraphicFramePr/>
          <p:nvPr/>
        </p:nvGraphicFramePr>
        <p:xfrm>
          <a:off x="539552" y="3497523"/>
          <a:ext cx="8064896" cy="136815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1324431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17</a:t>
            </a:r>
            <a:endParaRPr lang="de-DE" dirty="0"/>
          </a:p>
        </p:txBody>
      </p:sp>
      <p:sp>
        <p:nvSpPr>
          <p:cNvPr id="6" name="Inhaltsplatzhalter 2"/>
          <p:cNvSpPr txBox="1">
            <a:spLocks/>
          </p:cNvSpPr>
          <p:nvPr/>
        </p:nvSpPr>
        <p:spPr>
          <a:xfrm>
            <a:off x="683568" y="3933056"/>
            <a:ext cx="2363564" cy="1872209"/>
          </a:xfrm>
          <a:prstGeom prst="rect">
            <a:avLst/>
          </a:prstGeom>
          <a:solidFill>
            <a:schemeClr val="bg1">
              <a:lumMod val="95000"/>
            </a:schemeClr>
          </a:solidFill>
          <a:ln>
            <a:solidFill>
              <a:schemeClr val="bg2">
                <a:lumMod val="25000"/>
              </a:schemeClr>
            </a:solidFill>
          </a:ln>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graphicFrame>
        <p:nvGraphicFramePr>
          <p:cNvPr id="8" name="Diagramm 7"/>
          <p:cNvGraphicFramePr/>
          <p:nvPr>
            <p:extLst>
              <p:ext uri="{D42A27DB-BD31-4B8C-83A1-F6EECF244321}">
                <p14:modId xmlns:p14="http://schemas.microsoft.com/office/powerpoint/2010/main" val="2683728915"/>
              </p:ext>
            </p:extLst>
          </p:nvPr>
        </p:nvGraphicFramePr>
        <p:xfrm>
          <a:off x="580876" y="1450875"/>
          <a:ext cx="2466256" cy="20078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Diagramm 8"/>
          <p:cNvGraphicFramePr/>
          <p:nvPr>
            <p:extLst>
              <p:ext uri="{D42A27DB-BD31-4B8C-83A1-F6EECF244321}">
                <p14:modId xmlns:p14="http://schemas.microsoft.com/office/powerpoint/2010/main" val="163892329"/>
              </p:ext>
            </p:extLst>
          </p:nvPr>
        </p:nvGraphicFramePr>
        <p:xfrm>
          <a:off x="5761360" y="1400076"/>
          <a:ext cx="2363564" cy="20940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Diagramm 9"/>
          <p:cNvGraphicFramePr/>
          <p:nvPr>
            <p:extLst>
              <p:ext uri="{D42A27DB-BD31-4B8C-83A1-F6EECF244321}">
                <p14:modId xmlns:p14="http://schemas.microsoft.com/office/powerpoint/2010/main" val="3525046001"/>
              </p:ext>
            </p:extLst>
          </p:nvPr>
        </p:nvGraphicFramePr>
        <p:xfrm>
          <a:off x="3097932" y="1366292"/>
          <a:ext cx="2952328" cy="2143224"/>
        </p:xfrm>
        <a:graphic>
          <a:graphicData uri="http://schemas.openxmlformats.org/drawingml/2006/chart">
            <c:chart xmlns:c="http://schemas.openxmlformats.org/drawingml/2006/chart" xmlns:r="http://schemas.openxmlformats.org/officeDocument/2006/relationships" r:id="rId4"/>
          </a:graphicData>
        </a:graphic>
      </p:graphicFrame>
      <p:sp>
        <p:nvSpPr>
          <p:cNvPr id="11" name="Inhaltsplatzhalter 2"/>
          <p:cNvSpPr txBox="1">
            <a:spLocks/>
          </p:cNvSpPr>
          <p:nvPr/>
        </p:nvSpPr>
        <p:spPr>
          <a:xfrm>
            <a:off x="3228008" y="3933055"/>
            <a:ext cx="2363564" cy="1872209"/>
          </a:xfrm>
          <a:prstGeom prst="rect">
            <a:avLst/>
          </a:prstGeom>
          <a:solidFill>
            <a:schemeClr val="bg1">
              <a:lumMod val="95000"/>
            </a:schemeClr>
          </a:solidFill>
          <a:ln>
            <a:solidFill>
              <a:schemeClr val="bg2">
                <a:lumMod val="25000"/>
              </a:schemeClr>
            </a:solidFill>
          </a:ln>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12" name="Inhaltsplatzhalter 2"/>
          <p:cNvSpPr txBox="1">
            <a:spLocks/>
          </p:cNvSpPr>
          <p:nvPr/>
        </p:nvSpPr>
        <p:spPr>
          <a:xfrm>
            <a:off x="5761360" y="3933054"/>
            <a:ext cx="2363564" cy="1872209"/>
          </a:xfrm>
          <a:prstGeom prst="rect">
            <a:avLst/>
          </a:prstGeom>
          <a:solidFill>
            <a:schemeClr val="bg1">
              <a:lumMod val="95000"/>
            </a:schemeClr>
          </a:solidFill>
          <a:ln>
            <a:solidFill>
              <a:schemeClr val="bg2">
                <a:lumMod val="25000"/>
              </a:schemeClr>
            </a:solidFill>
          </a:ln>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cxnSp>
        <p:nvCxnSpPr>
          <p:cNvPr id="14" name="Gerade Verbindung 13"/>
          <p:cNvCxnSpPr/>
          <p:nvPr/>
        </p:nvCxnSpPr>
        <p:spPr>
          <a:xfrm>
            <a:off x="3131840" y="1340768"/>
            <a:ext cx="0" cy="44644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p:nvCxnSpPr>
        <p:spPr>
          <a:xfrm>
            <a:off x="5677520" y="1340768"/>
            <a:ext cx="0" cy="44644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p:nvCxnSpPr>
        <p:spPr>
          <a:xfrm>
            <a:off x="539552" y="3573016"/>
            <a:ext cx="784887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515775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18</a:t>
            </a:r>
            <a:endParaRPr lang="de-DE" dirty="0"/>
          </a:p>
        </p:txBody>
      </p:sp>
      <p:graphicFrame>
        <p:nvGraphicFramePr>
          <p:cNvPr id="4" name="Inhaltsplatzhalter 3"/>
          <p:cNvGraphicFramePr>
            <a:graphicFrameLocks noGrp="1"/>
          </p:cNvGraphicFramePr>
          <p:nvPr>
            <p:extLst>
              <p:ext uri="{D42A27DB-BD31-4B8C-83A1-F6EECF244321}">
                <p14:modId xmlns:p14="http://schemas.microsoft.com/office/powerpoint/2010/main" val="2190015782"/>
              </p:ext>
            </p:extLst>
          </p:nvPr>
        </p:nvGraphicFramePr>
        <p:xfrm>
          <a:off x="499480" y="1325653"/>
          <a:ext cx="3970784" cy="1872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4713548" y="1052736"/>
            <a:ext cx="3960440" cy="2523768"/>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pPr marL="273050" indent="-177800">
              <a:buFont typeface="Arial" pitchFamily="34" charset="0"/>
              <a:buChar char="•"/>
            </a:pPr>
            <a:r>
              <a:rPr lang="en-US" sz="1400" dirty="0"/>
              <a:t>The European languages are members of the same family.</a:t>
            </a:r>
          </a:p>
          <a:p>
            <a:pPr marL="273050" indent="-177800">
              <a:buFont typeface="Arial" pitchFamily="34" charset="0"/>
              <a:buChar char="•"/>
            </a:pPr>
            <a:r>
              <a:rPr lang="en-US" sz="1400" dirty="0"/>
              <a:t>Their separate existence is a myth.</a:t>
            </a:r>
          </a:p>
          <a:p>
            <a:pPr marL="273050" indent="-177800">
              <a:buFont typeface="Arial" pitchFamily="34" charset="0"/>
              <a:buChar char="•"/>
            </a:pPr>
            <a:r>
              <a:rPr lang="en-US" sz="1400" dirty="0"/>
              <a:t>For science, music, sport, etc, Europe uses the same vocabulary.</a:t>
            </a:r>
          </a:p>
          <a:p>
            <a:pPr marL="273050" indent="-177800">
              <a:buFont typeface="Arial" pitchFamily="34" charset="0"/>
              <a:buChar char="•"/>
            </a:pPr>
            <a:r>
              <a:rPr lang="en-US" sz="1400" dirty="0"/>
              <a:t>The languages only differ in their grammar, their pronunciation and their most common words.</a:t>
            </a:r>
          </a:p>
          <a:p>
            <a:pPr marL="273050" indent="-177800">
              <a:buFont typeface="Arial" pitchFamily="34" charset="0"/>
              <a:buChar char="•"/>
            </a:pPr>
            <a:r>
              <a:rPr lang="en-US" sz="1400" dirty="0"/>
              <a:t>Everyone realizes why a new common language would be desirable: one could refuse to pay expensive translators</a:t>
            </a:r>
          </a:p>
          <a:p>
            <a:endParaRPr lang="en-US" dirty="0"/>
          </a:p>
        </p:txBody>
      </p:sp>
      <p:graphicFrame>
        <p:nvGraphicFramePr>
          <p:cNvPr id="6" name="Diagramm 5"/>
          <p:cNvGraphicFramePr/>
          <p:nvPr/>
        </p:nvGraphicFramePr>
        <p:xfrm>
          <a:off x="472716" y="3573016"/>
          <a:ext cx="4248472" cy="2592288"/>
        </p:xfrm>
        <a:graphic>
          <a:graphicData uri="http://schemas.openxmlformats.org/drawingml/2006/chart">
            <c:chart xmlns:c="http://schemas.openxmlformats.org/drawingml/2006/chart" xmlns:r="http://schemas.openxmlformats.org/officeDocument/2006/relationships" r:id="rId7"/>
          </a:graphicData>
        </a:graphic>
      </p:graphicFrame>
      <p:sp>
        <p:nvSpPr>
          <p:cNvPr id="7" name="Textfeld 6"/>
          <p:cNvSpPr txBox="1"/>
          <p:nvPr/>
        </p:nvSpPr>
        <p:spPr>
          <a:xfrm>
            <a:off x="4932040" y="3861048"/>
            <a:ext cx="3749588" cy="2739211"/>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r>
              <a:rPr lang="en-US" sz="1400" dirty="0"/>
              <a:t>The European languages are members of the same family. Their separate existence is a myth.</a:t>
            </a:r>
          </a:p>
          <a:p>
            <a:r>
              <a:rPr lang="en-US" sz="1400" dirty="0"/>
              <a:t>For science, music, sport, etc, Europe uses the same vocabulary. The languages only differ in their grammar, their pronunciation and their most common words. Everyone realizes why a new common language would be desirable: one could refuse to pay expensive translators</a:t>
            </a:r>
          </a:p>
          <a:p>
            <a:endParaRPr lang="en-US" dirty="0"/>
          </a:p>
        </p:txBody>
      </p:sp>
    </p:spTree>
    <p:extLst>
      <p:ext uri="{BB962C8B-B14F-4D97-AF65-F5344CB8AC3E}">
        <p14:creationId xmlns:p14="http://schemas.microsoft.com/office/powerpoint/2010/main" val="144591038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ild 2" descr="C:\Users\Entwicklung\AppData\Local\Microsoft\Windows\Temporary Internet Files\Content.IE5\LYRUMIZO\MP900402017[1].jp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51918"/>
          <a:stretch/>
        </p:blipFill>
        <p:spPr bwMode="auto">
          <a:xfrm>
            <a:off x="1547664" y="1556793"/>
            <a:ext cx="6120680" cy="4412208"/>
          </a:xfrm>
          <a:prstGeom prst="rect">
            <a:avLst/>
          </a:prstGeom>
          <a:noFill/>
          <a:extLst>
            <a:ext uri="{909E8E84-426E-40DD-AFC4-6F175D3DCCD1}">
              <a14:hiddenFill xmlns:a14="http://schemas.microsoft.com/office/drawing/2010/main">
                <a:solidFill>
                  <a:srgbClr xmlns:mc="http://schemas.openxmlformats.org/markup-compatibility/2006" val="FFFFFF" mc:Ignorable=""/>
                </a:solidFill>
              </a14:hiddenFill>
            </a:ext>
          </a:extLst>
        </p:spPr>
      </p:pic>
      <p:sp>
        <p:nvSpPr>
          <p:cNvPr id="2" name="Titel 1"/>
          <p:cNvSpPr>
            <a:spLocks noGrp="1"/>
          </p:cNvSpPr>
          <p:nvPr>
            <p:ph type="title"/>
          </p:nvPr>
        </p:nvSpPr>
        <p:spPr/>
        <p:txBody>
          <a:bodyPr/>
          <a:lstStyle/>
          <a:p>
            <a:r>
              <a:rPr lang="de-DE" dirty="0" smtClean="0"/>
              <a:t>Slide 1</a:t>
            </a:r>
            <a:endParaRPr lang="de-DE" dirty="0"/>
          </a:p>
        </p:txBody>
      </p:sp>
    </p:spTree>
    <p:extLst>
      <p:ext uri="{BB962C8B-B14F-4D97-AF65-F5344CB8AC3E}">
        <p14:creationId xmlns:p14="http://schemas.microsoft.com/office/powerpoint/2010/main" val="339242143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19</a:t>
            </a:r>
            <a:endParaRPr lang="de-DE" dirty="0"/>
          </a:p>
        </p:txBody>
      </p:sp>
      <p:sp>
        <p:nvSpPr>
          <p:cNvPr id="4" name="Inhaltsplatzhalter 2"/>
          <p:cNvSpPr txBox="1">
            <a:spLocks/>
          </p:cNvSpPr>
          <p:nvPr/>
        </p:nvSpPr>
        <p:spPr>
          <a:xfrm>
            <a:off x="624260" y="1844823"/>
            <a:ext cx="2364406" cy="1872209"/>
          </a:xfrm>
          <a:prstGeom prst="rect">
            <a:avLst/>
          </a:prstGeom>
          <a:ln>
            <a:solidFill>
              <a:schemeClr val="bg2">
                <a:lumMod val="25000"/>
              </a:schemeClr>
            </a:solidFill>
          </a:ln>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5" name="Inhaltsplatzhalter 2"/>
          <p:cNvSpPr txBox="1">
            <a:spLocks/>
          </p:cNvSpPr>
          <p:nvPr/>
        </p:nvSpPr>
        <p:spPr>
          <a:xfrm>
            <a:off x="624260" y="1556792"/>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1</a:t>
            </a:r>
            <a:endParaRPr lang="en-US" sz="1200" b="1" dirty="0" smtClean="0">
              <a:solidFill>
                <a:schemeClr val="bg1"/>
              </a:solidFill>
            </a:endParaRPr>
          </a:p>
        </p:txBody>
      </p:sp>
      <p:sp>
        <p:nvSpPr>
          <p:cNvPr id="6" name="Inhaltsplatzhalter 2"/>
          <p:cNvSpPr txBox="1">
            <a:spLocks/>
          </p:cNvSpPr>
          <p:nvPr/>
        </p:nvSpPr>
        <p:spPr>
          <a:xfrm>
            <a:off x="621904" y="4013447"/>
            <a:ext cx="2365920" cy="1872209"/>
          </a:xfrm>
          <a:prstGeom prst="rect">
            <a:avLst/>
          </a:prstGeom>
          <a:ln>
            <a:solidFill>
              <a:schemeClr val="bg2">
                <a:lumMod val="25000"/>
              </a:schemeClr>
            </a:solidFill>
          </a:ln>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7" name="Inhaltsplatzhalter 2"/>
          <p:cNvSpPr txBox="1">
            <a:spLocks/>
          </p:cNvSpPr>
          <p:nvPr/>
        </p:nvSpPr>
        <p:spPr>
          <a:xfrm>
            <a:off x="624260" y="3725416"/>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3</a:t>
            </a:r>
            <a:endParaRPr lang="en-US" sz="1200" b="1" dirty="0" smtClean="0">
              <a:solidFill>
                <a:schemeClr val="bg1"/>
              </a:solidFill>
            </a:endParaRPr>
          </a:p>
        </p:txBody>
      </p:sp>
      <p:sp>
        <p:nvSpPr>
          <p:cNvPr id="8" name="Inhaltsplatzhalter 2"/>
          <p:cNvSpPr txBox="1">
            <a:spLocks/>
          </p:cNvSpPr>
          <p:nvPr/>
        </p:nvSpPr>
        <p:spPr>
          <a:xfrm>
            <a:off x="3138114" y="1853207"/>
            <a:ext cx="2364406" cy="1872209"/>
          </a:xfrm>
          <a:prstGeom prst="rect">
            <a:avLst/>
          </a:prstGeom>
          <a:ln>
            <a:solidFill>
              <a:schemeClr val="bg2">
                <a:lumMod val="25000"/>
              </a:schemeClr>
            </a:solidFill>
          </a:ln>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9" name="Inhaltsplatzhalter 2"/>
          <p:cNvSpPr txBox="1">
            <a:spLocks/>
          </p:cNvSpPr>
          <p:nvPr/>
        </p:nvSpPr>
        <p:spPr>
          <a:xfrm>
            <a:off x="3138114" y="1565176"/>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2</a:t>
            </a:r>
            <a:endParaRPr lang="en-US" sz="1200" b="1" dirty="0" smtClean="0">
              <a:solidFill>
                <a:schemeClr val="bg1"/>
              </a:solidFill>
            </a:endParaRPr>
          </a:p>
        </p:txBody>
      </p:sp>
      <p:sp>
        <p:nvSpPr>
          <p:cNvPr id="10" name="Inhaltsplatzhalter 2"/>
          <p:cNvSpPr txBox="1">
            <a:spLocks/>
          </p:cNvSpPr>
          <p:nvPr/>
        </p:nvSpPr>
        <p:spPr>
          <a:xfrm>
            <a:off x="3135758" y="4021831"/>
            <a:ext cx="2365920" cy="1872209"/>
          </a:xfrm>
          <a:prstGeom prst="rect">
            <a:avLst/>
          </a:prstGeom>
          <a:ln>
            <a:solidFill>
              <a:schemeClr val="bg2">
                <a:lumMod val="25000"/>
              </a:schemeClr>
            </a:solidFill>
          </a:ln>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11" name="Inhaltsplatzhalter 2"/>
          <p:cNvSpPr txBox="1">
            <a:spLocks/>
          </p:cNvSpPr>
          <p:nvPr/>
        </p:nvSpPr>
        <p:spPr>
          <a:xfrm>
            <a:off x="3138114" y="3733800"/>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4</a:t>
            </a:r>
            <a:endParaRPr lang="en-US" sz="1200" b="1" dirty="0" smtClean="0">
              <a:solidFill>
                <a:schemeClr val="bg1"/>
              </a:solidFill>
            </a:endParaRPr>
          </a:p>
        </p:txBody>
      </p:sp>
      <p:graphicFrame>
        <p:nvGraphicFramePr>
          <p:cNvPr id="12" name="Diagramm 11"/>
          <p:cNvGraphicFramePr/>
          <p:nvPr>
            <p:extLst>
              <p:ext uri="{D42A27DB-BD31-4B8C-83A1-F6EECF244321}">
                <p14:modId xmlns:p14="http://schemas.microsoft.com/office/powerpoint/2010/main" val="1643622084"/>
              </p:ext>
            </p:extLst>
          </p:nvPr>
        </p:nvGraphicFramePr>
        <p:xfrm>
          <a:off x="5694632" y="1565175"/>
          <a:ext cx="2981824" cy="20078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Diagramm 12"/>
          <p:cNvGraphicFramePr/>
          <p:nvPr>
            <p:extLst>
              <p:ext uri="{D42A27DB-BD31-4B8C-83A1-F6EECF244321}">
                <p14:modId xmlns:p14="http://schemas.microsoft.com/office/powerpoint/2010/main" val="456079772"/>
              </p:ext>
            </p:extLst>
          </p:nvPr>
        </p:nvGraphicFramePr>
        <p:xfrm>
          <a:off x="5724128" y="3791609"/>
          <a:ext cx="3024336" cy="209404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7304730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20</a:t>
            </a:r>
            <a:endParaRPr lang="de-DE" dirty="0"/>
          </a:p>
        </p:txBody>
      </p:sp>
      <p:sp>
        <p:nvSpPr>
          <p:cNvPr id="4" name="Rechteck 3"/>
          <p:cNvSpPr/>
          <p:nvPr/>
        </p:nvSpPr>
        <p:spPr>
          <a:xfrm>
            <a:off x="1043608" y="2636912"/>
            <a:ext cx="1368152" cy="259228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p>
          <a:p>
            <a:pPr marL="171450" indent="-171450">
              <a:buFont typeface="Arial" pitchFamily="34" charset="0"/>
              <a:buChar char="•"/>
            </a:pPr>
            <a:r>
              <a:rPr lang="en-US" sz="700" dirty="0" smtClean="0"/>
              <a:t>The bedding was hardly able to cover it and seemed ready to slide off any moment.</a:t>
            </a:r>
            <a:endParaRPr lang="en-US" sz="700" dirty="0" smtClean="0"/>
          </a:p>
        </p:txBody>
      </p:sp>
      <p:sp>
        <p:nvSpPr>
          <p:cNvPr id="5" name="Rechteck 4"/>
          <p:cNvSpPr/>
          <p:nvPr/>
        </p:nvSpPr>
        <p:spPr>
          <a:xfrm>
            <a:off x="2564160" y="2636912"/>
            <a:ext cx="1368152" cy="259228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endParaRPr lang="en-US" sz="700" dirty="0" smtClean="0"/>
          </a:p>
        </p:txBody>
      </p:sp>
      <p:sp>
        <p:nvSpPr>
          <p:cNvPr id="6" name="Rechteck 5"/>
          <p:cNvSpPr/>
          <p:nvPr/>
        </p:nvSpPr>
        <p:spPr>
          <a:xfrm>
            <a:off x="4109244" y="2636912"/>
            <a:ext cx="1368152" cy="259228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p>
          <a:p>
            <a:pPr marL="171450" indent="-171450">
              <a:buFont typeface="Arial" pitchFamily="34" charset="0"/>
              <a:buChar char="•"/>
            </a:pPr>
            <a:r>
              <a:rPr lang="en-US" sz="700" dirty="0" smtClean="0"/>
              <a:t>The bedding was hardly able to cover it and seemed ready to slide off any moment.</a:t>
            </a:r>
          </a:p>
          <a:p>
            <a:pPr marL="171450" indent="-171450">
              <a:buFont typeface="Arial" pitchFamily="34" charset="0"/>
              <a:buChar char="•"/>
            </a:pPr>
            <a:r>
              <a:rPr lang="en-US" sz="700" dirty="0" smtClean="0"/>
              <a:t>The bedding was hardly able to cover it and seemed ready to slide off any moment.</a:t>
            </a:r>
          </a:p>
          <a:p>
            <a:endParaRPr lang="en-US" sz="700" dirty="0" smtClean="0"/>
          </a:p>
        </p:txBody>
      </p:sp>
      <p:sp>
        <p:nvSpPr>
          <p:cNvPr id="8" name="Rechteck 7"/>
          <p:cNvSpPr/>
          <p:nvPr/>
        </p:nvSpPr>
        <p:spPr>
          <a:xfrm>
            <a:off x="7164288" y="2996952"/>
            <a:ext cx="1368152" cy="194421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p:txBody>
      </p:sp>
      <p:sp>
        <p:nvSpPr>
          <p:cNvPr id="9" name="Gleichschenkliges Dreieck 8"/>
          <p:cNvSpPr/>
          <p:nvPr/>
        </p:nvSpPr>
        <p:spPr>
          <a:xfrm rot="5400000">
            <a:off x="5076056" y="3284984"/>
            <a:ext cx="2520280" cy="1368152"/>
          </a:xfrm>
          <a:prstGeom prst="triangle">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dirty="0" err="1" smtClean="0"/>
              <a:t>Result</a:t>
            </a:r>
            <a:endParaRPr lang="de-DE" dirty="0"/>
          </a:p>
        </p:txBody>
      </p:sp>
      <p:sp>
        <p:nvSpPr>
          <p:cNvPr id="11" name="Rechteck 10"/>
          <p:cNvSpPr/>
          <p:nvPr/>
        </p:nvSpPr>
        <p:spPr>
          <a:xfrm>
            <a:off x="1043608" y="1412776"/>
            <a:ext cx="7488832" cy="108012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171450" indent="-171450">
              <a:buFont typeface="Arial" pitchFamily="34" charset="0"/>
              <a:buChar char="•"/>
            </a:pPr>
            <a:r>
              <a:rPr lang="en-US" sz="700" dirty="0" smtClean="0"/>
              <a:t>One morning, when </a:t>
            </a:r>
            <a:r>
              <a:rPr lang="en-US" sz="700" dirty="0" err="1" smtClean="0"/>
              <a:t>Gregor</a:t>
            </a:r>
            <a:r>
              <a:rPr lang="en-US" sz="700" dirty="0" smtClean="0"/>
              <a:t> </a:t>
            </a:r>
            <a:r>
              <a:rPr lang="en-US" sz="700" dirty="0" err="1" smtClean="0"/>
              <a:t>Samsa</a:t>
            </a:r>
            <a:r>
              <a:rPr lang="en-US" sz="700" dirty="0" smtClean="0"/>
              <a:t> woke from troubled dreams, he found himself transformed in his bed into a horrible vermin.</a:t>
            </a:r>
          </a:p>
          <a:p>
            <a:pPr marL="171450" indent="-171450">
              <a:buFont typeface="Arial" pitchFamily="34" charset="0"/>
              <a:buChar char="•"/>
            </a:pPr>
            <a:r>
              <a:rPr lang="en-US" sz="700" dirty="0" smtClean="0"/>
              <a:t>He lay on his </a:t>
            </a:r>
            <a:r>
              <a:rPr lang="en-US" sz="700" dirty="0" err="1" smtClean="0"/>
              <a:t>armour</a:t>
            </a:r>
            <a:r>
              <a:rPr lang="en-US" sz="700" dirty="0" smtClean="0"/>
              <a:t>-like back, and if he lifted his head a little he could see his brown belly, slightly domed and divided by arches into stiff sections.</a:t>
            </a:r>
          </a:p>
          <a:p>
            <a:pPr marL="171450" indent="-171450">
              <a:buFont typeface="Arial" pitchFamily="34" charset="0"/>
              <a:buChar char="•"/>
            </a:pPr>
            <a:r>
              <a:rPr lang="en-US" sz="700" dirty="0" smtClean="0"/>
              <a:t>The bedding was hardly able to cover it and seemed ready to slide off any moment.</a:t>
            </a:r>
            <a:endParaRPr lang="en-US" sz="700" dirty="0" smtClean="0"/>
          </a:p>
        </p:txBody>
      </p:sp>
      <p:sp>
        <p:nvSpPr>
          <p:cNvPr id="12" name="Textfeld 11"/>
          <p:cNvSpPr txBox="1"/>
          <p:nvPr/>
        </p:nvSpPr>
        <p:spPr>
          <a:xfrm>
            <a:off x="4793320" y="5445224"/>
            <a:ext cx="3960440" cy="1015663"/>
          </a:xfrm>
          <a:prstGeom prst="rect">
            <a:avLst/>
          </a:prstGeom>
          <a:noFill/>
        </p:spPr>
        <p:txBody>
          <a:bodyPr wrap="square" rtlCol="0">
            <a:spAutoFit/>
          </a:bodyPr>
          <a:ls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a:lstStyle>
          <a:p>
            <a:pPr marL="273050" indent="-177800">
              <a:buFont typeface="Arial" pitchFamily="34" charset="0"/>
              <a:buChar char="•"/>
            </a:pPr>
            <a:r>
              <a:rPr lang="en-US" sz="1400" dirty="0"/>
              <a:t>The European languages are members of the same family.</a:t>
            </a:r>
          </a:p>
          <a:p>
            <a:pPr marL="273050" indent="-177800">
              <a:buFont typeface="Arial" pitchFamily="34" charset="0"/>
              <a:buChar char="•"/>
            </a:pPr>
            <a:r>
              <a:rPr lang="en-US" sz="1400" dirty="0"/>
              <a:t>Their separate existence is a myth.</a:t>
            </a:r>
          </a:p>
          <a:p>
            <a:endParaRPr lang="en-US" dirty="0"/>
          </a:p>
        </p:txBody>
      </p:sp>
    </p:spTree>
    <p:extLst>
      <p:ext uri="{BB962C8B-B14F-4D97-AF65-F5344CB8AC3E}">
        <p14:creationId xmlns:p14="http://schemas.microsoft.com/office/powerpoint/2010/main" val="366329082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21</a:t>
            </a:r>
            <a:endParaRPr lang="de-DE" dirty="0"/>
          </a:p>
        </p:txBody>
      </p:sp>
      <p:sp>
        <p:nvSpPr>
          <p:cNvPr id="4" name="Inhaltsplatzhalter 2"/>
          <p:cNvSpPr>
            <a:spLocks noGrp="1"/>
          </p:cNvSpPr>
          <p:nvPr/>
        </p:nvSpPr>
        <p:spPr>
          <a:xfrm>
            <a:off x="455240" y="1522040"/>
            <a:ext cx="8077200" cy="5867400"/>
          </a:xfrm>
          <a:prstGeom prst="rect">
            <a:avLst/>
          </a:prstGeom>
        </p:spPr>
        <p:txBody>
          <a:bodyPr vert="horz">
            <a:normAutofit/>
          </a:bodyPr>
          <a:lstStyle>
            <a:lvl1pPr marL="0" marR="0" indent="0" algn="l" rtl="0" eaLnBrk="1" latinLnBrk="0" hangingPunct="1">
              <a:spcBef>
                <a:spcPct val="20000"/>
              </a:spcBef>
              <a:buFontTx/>
              <a:buNone/>
              <a:defRPr kumimoji="0" sz="1100">
                <a:solidFill>
                  <a:schemeClr val="tx1"/>
                </a:solidFill>
                <a:latin typeface="+mn-lt"/>
                <a:ea typeface="+mn-ea"/>
                <a:cs typeface="+mn-cs"/>
              </a:defRPr>
            </a:lvl1pPr>
            <a:lvl2pPr marL="742950" indent="-285750" algn="l" rtl="0" eaLnBrk="1" latinLnBrk="0" hangingPunct="1">
              <a:spcBef>
                <a:spcPct val="20000"/>
              </a:spcBef>
              <a:buFontTx/>
              <a:buNone/>
              <a:defRPr kumimoji="0" sz="1100">
                <a:solidFill>
                  <a:schemeClr val="tx1"/>
                </a:solidFill>
                <a:latin typeface="+mn-lt"/>
                <a:ea typeface="+mn-ea"/>
                <a:cs typeface="+mn-cs"/>
              </a:defRPr>
            </a:lvl2pPr>
            <a:lvl3pPr marL="1143000" indent="-228600" algn="l" rtl="0" eaLnBrk="1" latinLnBrk="0" hangingPunct="1">
              <a:spcBef>
                <a:spcPct val="20000"/>
              </a:spcBef>
              <a:buFontTx/>
              <a:buNone/>
              <a:defRPr kumimoji="0" sz="1100">
                <a:solidFill>
                  <a:schemeClr val="tx1"/>
                </a:solidFill>
                <a:latin typeface="+mn-lt"/>
                <a:ea typeface="+mn-ea"/>
                <a:cs typeface="+mn-cs"/>
              </a:defRPr>
            </a:lvl3pPr>
            <a:lvl4pPr marL="1600200" indent="-228600" algn="l" rtl="0" eaLnBrk="1" latinLnBrk="0" hangingPunct="1">
              <a:spcBef>
                <a:spcPct val="20000"/>
              </a:spcBef>
              <a:buFontTx/>
              <a:buNone/>
              <a:defRPr kumimoji="0" sz="1100">
                <a:solidFill>
                  <a:schemeClr val="tx1"/>
                </a:solidFill>
                <a:latin typeface="+mn-lt"/>
                <a:ea typeface="+mn-ea"/>
                <a:cs typeface="+mn-cs"/>
              </a:defRPr>
            </a:lvl4pPr>
            <a:lvl5pPr marL="2057400" indent="-228600" algn="l" rtl="0" eaLnBrk="1" latinLnBrk="0" hangingPunct="1">
              <a:spcBef>
                <a:spcPct val="20000"/>
              </a:spcBef>
              <a:buFontTx/>
              <a:buNone/>
              <a:defRPr kumimoji="0" sz="1100">
                <a:solidFill>
                  <a:schemeClr val="tx1"/>
                </a:solidFill>
                <a:latin typeface="+mn-lt"/>
                <a:ea typeface="+mn-ea"/>
                <a:cs typeface="+mn-cs"/>
              </a:defRPr>
            </a:lvl5pPr>
            <a:lvl6pPr marL="2514600" indent="-228600" algn="l" rtl="0" eaLnBrk="1" latinLnBrk="0" hangingPunct="1">
              <a:spcBef>
                <a:spcPct val="20000"/>
              </a:spcBef>
              <a:buChar char="•"/>
              <a:defRPr kumimoji="0" sz="2000">
                <a:solidFill>
                  <a:schemeClr val="tx1"/>
                </a:solidFill>
                <a:latin typeface="+mn-lt"/>
                <a:ea typeface="+mn-ea"/>
                <a:cs typeface="+mn-cs"/>
              </a:defRPr>
            </a:lvl6pPr>
            <a:lvl7pPr marL="2971800" indent="-228600" algn="l" rtl="0" eaLnBrk="1" latinLnBrk="0" hangingPunct="1">
              <a:spcBef>
                <a:spcPct val="20000"/>
              </a:spcBef>
              <a:buChar char="•"/>
              <a:defRPr kumimoji="0" sz="2000">
                <a:solidFill>
                  <a:schemeClr val="tx1"/>
                </a:solidFill>
                <a:latin typeface="+mn-lt"/>
                <a:ea typeface="+mn-ea"/>
                <a:cs typeface="+mn-cs"/>
              </a:defRPr>
            </a:lvl7pPr>
            <a:lvl8pPr marL="3429000" indent="-228600" algn="l" rtl="0" eaLnBrk="1" latinLnBrk="0" hangingPunct="1">
              <a:spcBef>
                <a:spcPct val="20000"/>
              </a:spcBef>
              <a:buChar char="•"/>
              <a:defRPr kumimoji="0" sz="2000">
                <a:solidFill>
                  <a:schemeClr val="tx1"/>
                </a:solidFill>
                <a:latin typeface="+mn-lt"/>
                <a:ea typeface="+mn-ea"/>
                <a:cs typeface="+mn-cs"/>
              </a:defRPr>
            </a:lvl8pPr>
            <a:lvl9pPr marL="3886200" indent="-228600" algn="l" rtl="0" eaLnBrk="1" latinLnBrk="0" hangingPunct="1">
              <a:spcBef>
                <a:spcPct val="20000"/>
              </a:spcBef>
              <a:buChar char="•"/>
              <a:defRPr kumimoji="0" sz="2000">
                <a:solidFill>
                  <a:schemeClr val="tx1"/>
                </a:solidFill>
                <a:latin typeface="+mn-lt"/>
                <a:ea typeface="+mn-ea"/>
                <a:cs typeface="+mn-cs"/>
              </a:defRPr>
            </a:lvl9pPr>
            <a:extLst/>
          </a:lstStyle>
          <a:p>
            <a:pPr marL="0" indent="0" algn="just">
              <a:buNone/>
            </a:pPr>
            <a:r>
              <a:rPr lang="en-US" sz="1050" dirty="0"/>
              <a:t>The European languages are members of the same family. Their separate existence is a myth. For science, music, sport, etc, Europe uses the same vocabulary. The languages only differ in their grammar, their pronunciation and their most common words. Everyone realizes why a new common language would be desirable: one could refuse to pay expensive translators.</a:t>
            </a:r>
          </a:p>
          <a:p>
            <a:pPr marL="0" indent="0" algn="just">
              <a:buNone/>
            </a:pPr>
            <a:endParaRPr lang="en-US" sz="1050" dirty="0"/>
          </a:p>
          <a:p>
            <a:pPr lvl="1" algn="just">
              <a:buFont typeface="+mj-lt"/>
              <a:buAutoNum type="arabicPeriod"/>
            </a:pPr>
            <a:r>
              <a:rPr lang="en-US" sz="1000" dirty="0"/>
              <a:t>The European languages are members of the same family. </a:t>
            </a:r>
          </a:p>
          <a:p>
            <a:pPr lvl="1" algn="just">
              <a:buFont typeface="+mj-lt"/>
              <a:buAutoNum type="arabicPeriod"/>
            </a:pPr>
            <a:r>
              <a:rPr lang="en-US" sz="1000" dirty="0"/>
              <a:t>Their separate existence is a myth. </a:t>
            </a:r>
          </a:p>
          <a:p>
            <a:pPr lvl="1" algn="just">
              <a:buFont typeface="+mj-lt"/>
              <a:buAutoNum type="arabicPeriod"/>
            </a:pPr>
            <a:r>
              <a:rPr lang="en-US" sz="1000" dirty="0"/>
              <a:t>For science, music, sport, etc, Europe uses the same vocabulary.</a:t>
            </a:r>
          </a:p>
          <a:p>
            <a:pPr marL="0" indent="0" algn="just">
              <a:buNone/>
            </a:pPr>
            <a:endParaRPr lang="en-US" sz="1600" dirty="0"/>
          </a:p>
          <a:p>
            <a:pPr>
              <a:buNone/>
            </a:pPr>
            <a:endParaRPr lang="en-US" dirty="0"/>
          </a:p>
        </p:txBody>
      </p:sp>
      <p:graphicFrame>
        <p:nvGraphicFramePr>
          <p:cNvPr id="5" name="Diagramm 4"/>
          <p:cNvGraphicFramePr/>
          <p:nvPr>
            <p:extLst>
              <p:ext uri="{D42A27DB-BD31-4B8C-83A1-F6EECF244321}">
                <p14:modId xmlns:p14="http://schemas.microsoft.com/office/powerpoint/2010/main" val="1041645977"/>
              </p:ext>
            </p:extLst>
          </p:nvPr>
        </p:nvGraphicFramePr>
        <p:xfrm>
          <a:off x="692932" y="3742839"/>
          <a:ext cx="3672408" cy="2592288"/>
        </p:xfrm>
        <a:graphic>
          <a:graphicData uri="http://schemas.openxmlformats.org/drawingml/2006/chart">
            <c:chart xmlns:c="http://schemas.openxmlformats.org/drawingml/2006/chart" xmlns:r="http://schemas.openxmlformats.org/officeDocument/2006/relationships" r:id="rId2"/>
          </a:graphicData>
        </a:graphic>
      </p:graphicFrame>
      <p:pic>
        <p:nvPicPr>
          <p:cNvPr id="6" name="table"/>
          <p:cNvPicPr>
            <a:picLocks noChangeAspect="1"/>
          </p:cNvPicPr>
          <p:nvPr/>
        </p:nvPicPr>
        <p:blipFill>
          <a:blip r:embed="rId3"/>
          <a:stretch>
            <a:fillRect/>
          </a:stretch>
        </p:blipFill>
        <p:spPr>
          <a:xfrm>
            <a:off x="3861284" y="4102879"/>
            <a:ext cx="4608975" cy="2420322"/>
          </a:xfrm>
          <a:prstGeom prst="rect">
            <a:avLst/>
          </a:prstGeom>
        </p:spPr>
      </p:pic>
      <p:graphicFrame>
        <p:nvGraphicFramePr>
          <p:cNvPr id="7" name="Diagramm 6"/>
          <p:cNvGraphicFramePr/>
          <p:nvPr>
            <p:extLst>
              <p:ext uri="{D42A27DB-BD31-4B8C-83A1-F6EECF244321}">
                <p14:modId xmlns:p14="http://schemas.microsoft.com/office/powerpoint/2010/main" val="2614934572"/>
              </p:ext>
            </p:extLst>
          </p:nvPr>
        </p:nvGraphicFramePr>
        <p:xfrm>
          <a:off x="5996124" y="2124507"/>
          <a:ext cx="2736304" cy="172819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74228707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22</a:t>
            </a:r>
            <a:endParaRPr lang="de-DE" dirty="0"/>
          </a:p>
        </p:txBody>
      </p:sp>
      <p:graphicFrame>
        <p:nvGraphicFramePr>
          <p:cNvPr id="5" name="Diagramm 4"/>
          <p:cNvGraphicFramePr/>
          <p:nvPr>
            <p:extLst>
              <p:ext uri="{D42A27DB-BD31-4B8C-83A1-F6EECF244321}">
                <p14:modId xmlns:p14="http://schemas.microsoft.com/office/powerpoint/2010/main" val="178473268"/>
              </p:ext>
            </p:extLst>
          </p:nvPr>
        </p:nvGraphicFramePr>
        <p:xfrm>
          <a:off x="4775583" y="1030965"/>
          <a:ext cx="3821562" cy="2332653"/>
        </p:xfrm>
        <a:graphic>
          <a:graphicData uri="http://schemas.openxmlformats.org/drawingml/2006/chart">
            <c:chart xmlns:c="http://schemas.openxmlformats.org/drawingml/2006/chart" xmlns:r="http://schemas.openxmlformats.org/officeDocument/2006/relationships" r:id="rId2"/>
          </a:graphicData>
        </a:graphic>
      </p:graphicFrame>
      <p:sp>
        <p:nvSpPr>
          <p:cNvPr id="6" name="Inhaltsplatzhalter 2"/>
          <p:cNvSpPr>
            <a:spLocks noGrp="1"/>
          </p:cNvSpPr>
          <p:nvPr>
            <p:ph idx="1"/>
          </p:nvPr>
        </p:nvSpPr>
        <p:spPr>
          <a:xfrm>
            <a:off x="457200" y="1196752"/>
            <a:ext cx="3826768" cy="4810539"/>
          </a:xfrm>
        </p:spPr>
        <p:txBody>
          <a:bodyPr>
            <a:normAutofit/>
          </a:bodyPr>
          <a:lstStyle/>
          <a:p>
            <a:r>
              <a:rPr lang="en-US" sz="1200" dirty="0"/>
              <a:t>One morning, when </a:t>
            </a:r>
            <a:r>
              <a:rPr lang="en-US" sz="1200" dirty="0" err="1"/>
              <a:t>Gregor</a:t>
            </a:r>
            <a:r>
              <a:rPr lang="en-US" sz="1200" dirty="0"/>
              <a:t> </a:t>
            </a:r>
            <a:r>
              <a:rPr lang="en-US" sz="1200" dirty="0" err="1"/>
              <a:t>Samsa</a:t>
            </a:r>
            <a:r>
              <a:rPr lang="en-US" sz="1200" dirty="0"/>
              <a:t> woke from troubled dreams, he found himself transformed in his bed into a horrible vermin.</a:t>
            </a:r>
          </a:p>
          <a:p>
            <a:r>
              <a:rPr lang="en-US" sz="1200" dirty="0"/>
              <a:t>He lay on his </a:t>
            </a:r>
            <a:r>
              <a:rPr lang="en-US" sz="1200" dirty="0" err="1"/>
              <a:t>armour</a:t>
            </a:r>
            <a:r>
              <a:rPr lang="en-US" sz="1200" dirty="0"/>
              <a:t>-like back, and if he lifted his head a little he could see his brown belly, slightly domed and divided by arches into stiff sections.</a:t>
            </a:r>
          </a:p>
          <a:p>
            <a:r>
              <a:rPr lang="en-US" sz="1200" dirty="0"/>
              <a:t>The bedding was hardly able to cover it and seemed ready to slide off any moment</a:t>
            </a:r>
            <a:r>
              <a:rPr lang="en-US" sz="1200" dirty="0" smtClean="0"/>
              <a:t>.</a:t>
            </a:r>
          </a:p>
        </p:txBody>
      </p:sp>
      <p:graphicFrame>
        <p:nvGraphicFramePr>
          <p:cNvPr id="7" name="Tabelle 6"/>
          <p:cNvGraphicFramePr>
            <a:graphicFrameLocks noGrp="1"/>
          </p:cNvGraphicFramePr>
          <p:nvPr>
            <p:extLst>
              <p:ext uri="{D42A27DB-BD31-4B8C-83A1-F6EECF244321}">
                <p14:modId xmlns:p14="http://schemas.microsoft.com/office/powerpoint/2010/main" val="2032233516"/>
              </p:ext>
            </p:extLst>
          </p:nvPr>
        </p:nvGraphicFramePr>
        <p:xfrm>
          <a:off x="755576" y="3429000"/>
          <a:ext cx="3816423" cy="2480310"/>
        </p:xfrm>
        <a:graphic>
          <a:graphicData uri="http://schemas.openxmlformats.org/drawingml/2006/table">
            <a:tbl>
              <a:tblPr firstRow="1" bandRow="1">
                <a:tableStyleId>{5C22544A-7EE6-4342-B048-85BDC9FD1C3A}</a:tableStyleId>
              </a:tblPr>
              <a:tblGrid>
                <a:gridCol w="1272141"/>
                <a:gridCol w="1272141"/>
                <a:gridCol w="1272141"/>
              </a:tblGrid>
              <a:tr h="164590">
                <a:tc>
                  <a:txBody>
                    <a:bodyPr/>
                    <a:lstStyle/>
                    <a:p>
                      <a:pPr algn="r" fontAlgn="b"/>
                      <a:r>
                        <a:rPr lang="de-DE" sz="1100" b="0" i="0" u="none" strike="noStrike" dirty="0">
                          <a:solidFill>
                            <a:srgbClr xmlns:mc="http://schemas.openxmlformats.org/markup-compatibility/2006" xmlns:a14="http://schemas.microsoft.com/office/drawing/2010/main" val="000000" mc:Ignorable=""/>
                          </a:solidFill>
                          <a:effectLst/>
                          <a:latin typeface="Calibri"/>
                        </a:rPr>
                        <a:t>1993</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5</a:t>
                      </a:r>
                    </a:p>
                  </a:txBody>
                  <a:tcPr marL="9525" marR="9525" marT="9525" marB="0" anchor="b"/>
                </a:tc>
                <a:tc>
                  <a:txBody>
                    <a:bodyPr/>
                    <a:lstStyle/>
                    <a:p>
                      <a:pPr algn="r" fontAlgn="b"/>
                      <a:r>
                        <a:rPr lang="de-DE" sz="1100" b="0" i="0" u="none" strike="noStrike" dirty="0">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1994</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7</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1995</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8</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1996</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a:t>
                      </a:r>
                    </a:p>
                  </a:txBody>
                  <a:tcPr marL="9525" marR="9525" marT="9525" marB="0" anchor="b"/>
                </a:tc>
              </a:tr>
              <a:tr h="164590">
                <a:tc>
                  <a:txBody>
                    <a:bodyPr/>
                    <a:lstStyle/>
                    <a:p>
                      <a:pPr algn="r" fontAlgn="b"/>
                      <a:r>
                        <a:rPr lang="de-DE" sz="1100" b="0" i="0" u="none" strike="noStrike" dirty="0">
                          <a:solidFill>
                            <a:srgbClr xmlns:mc="http://schemas.openxmlformats.org/markup-compatibility/2006" xmlns:a14="http://schemas.microsoft.com/office/drawing/2010/main" val="000000" mc:Ignorable=""/>
                          </a:solidFill>
                          <a:effectLst/>
                          <a:latin typeface="Calibri"/>
                        </a:rPr>
                        <a:t>1997</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12</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1998</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14</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1999</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17</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2001</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22</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-5</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2002</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2003</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2004</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33</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11</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2005</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36</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2006</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40</a:t>
                      </a:r>
                    </a:p>
                  </a:txBody>
                  <a:tcPr marL="9525" marR="9525" marT="9525" marB="0" anchor="b"/>
                </a:tc>
                <a:tc>
                  <a:txBody>
                    <a:bodyPr/>
                    <a:lstStyle/>
                    <a:p>
                      <a:pPr algn="r" fontAlgn="b"/>
                      <a:r>
                        <a:rPr lang="de-DE" sz="1100" b="0" i="0" u="none" strike="noStrike" dirty="0">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bl>
          </a:graphicData>
        </a:graphic>
      </p:graphicFrame>
      <p:sp>
        <p:nvSpPr>
          <p:cNvPr id="8" name="Inhaltsplatzhalter 2"/>
          <p:cNvSpPr txBox="1">
            <a:spLocks/>
          </p:cNvSpPr>
          <p:nvPr/>
        </p:nvSpPr>
        <p:spPr>
          <a:xfrm>
            <a:off x="4788024" y="3645024"/>
            <a:ext cx="3826768" cy="2405269"/>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Tree>
    <p:extLst>
      <p:ext uri="{BB962C8B-B14F-4D97-AF65-F5344CB8AC3E}">
        <p14:creationId xmlns:p14="http://schemas.microsoft.com/office/powerpoint/2010/main" val="12748432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23</a:t>
            </a:r>
            <a:endParaRPr lang="de-DE" dirty="0"/>
          </a:p>
        </p:txBody>
      </p:sp>
      <p:sp>
        <p:nvSpPr>
          <p:cNvPr id="4" name="Inhaltsplatzhalter 2"/>
          <p:cNvSpPr txBox="1">
            <a:spLocks/>
          </p:cNvSpPr>
          <p:nvPr/>
        </p:nvSpPr>
        <p:spPr>
          <a:xfrm>
            <a:off x="457200" y="1423317"/>
            <a:ext cx="4186808" cy="4525963"/>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lgn="just"/>
            <a:r>
              <a:rPr lang="en-US" sz="1400" dirty="0" smtClean="0"/>
              <a:t>One morning, when </a:t>
            </a:r>
            <a:r>
              <a:rPr lang="en-US" sz="1400" dirty="0" err="1" smtClean="0"/>
              <a:t>Gregor</a:t>
            </a:r>
            <a:r>
              <a:rPr lang="en-US" sz="1400" dirty="0" smtClean="0"/>
              <a:t> </a:t>
            </a:r>
            <a:r>
              <a:rPr lang="en-US" sz="1400" dirty="0" err="1" smtClean="0"/>
              <a:t>Samsa</a:t>
            </a:r>
            <a:r>
              <a:rPr lang="en-US" sz="1400" dirty="0" smtClean="0"/>
              <a:t> woke from troubled dreams, he found himself transformed in his bed into a horrible vermin.</a:t>
            </a:r>
          </a:p>
          <a:p>
            <a:pPr algn="just"/>
            <a:r>
              <a:rPr lang="en-US" sz="1400" dirty="0" smtClean="0"/>
              <a:t>He lay on his </a:t>
            </a:r>
            <a:r>
              <a:rPr lang="en-US" sz="1400" dirty="0" err="1" smtClean="0"/>
              <a:t>armour</a:t>
            </a:r>
            <a:r>
              <a:rPr lang="en-US" sz="1400" dirty="0" smtClean="0"/>
              <a:t>-like back, and if he lifted his head a little he could see his brown belly, slightly domed and divided by arches into stiff sections.</a:t>
            </a:r>
          </a:p>
          <a:p>
            <a:pPr algn="just"/>
            <a:r>
              <a:rPr lang="en-US" sz="1400" dirty="0" smtClean="0"/>
              <a:t>The bedding was hardly able to cover it and seemed ready to slide off any moment.</a:t>
            </a:r>
          </a:p>
          <a:p>
            <a:pPr algn="just"/>
            <a:endParaRPr lang="en-US" sz="1600" dirty="0" smtClean="0"/>
          </a:p>
          <a:p>
            <a:pPr lvl="1" algn="just">
              <a:buFont typeface="+mj-lt"/>
              <a:buAutoNum type="arabicPeriod"/>
            </a:pPr>
            <a:r>
              <a:rPr lang="en-US" sz="1200" dirty="0" smtClean="0"/>
              <a:t>His many legs, pitifully thin compared with the size of the rest of him, waved about helplessly as he looked.</a:t>
            </a:r>
          </a:p>
          <a:p>
            <a:pPr lvl="1" algn="just">
              <a:buFont typeface="+mj-lt"/>
              <a:buAutoNum type="arabicPeriod"/>
            </a:pPr>
            <a:r>
              <a:rPr lang="en-US" sz="1200" dirty="0" smtClean="0"/>
              <a:t>"What's happened to me? " he thought. It wasn't a dream.</a:t>
            </a:r>
          </a:p>
          <a:p>
            <a:pPr algn="just"/>
            <a:endParaRPr lang="de-DE" dirty="0"/>
          </a:p>
        </p:txBody>
      </p:sp>
      <p:pic>
        <p:nvPicPr>
          <p:cNvPr id="5" name="table"/>
          <p:cNvPicPr>
            <a:picLocks noChangeAspect="1"/>
          </p:cNvPicPr>
          <p:nvPr/>
        </p:nvPicPr>
        <p:blipFill>
          <a:blip r:embed="rId2"/>
          <a:stretch>
            <a:fillRect/>
          </a:stretch>
        </p:blipFill>
        <p:spPr>
          <a:xfrm>
            <a:off x="4788025" y="1423317"/>
            <a:ext cx="3960440" cy="2420322"/>
          </a:xfrm>
          <a:prstGeom prst="rect">
            <a:avLst/>
          </a:prstGeom>
        </p:spPr>
      </p:pic>
      <p:graphicFrame>
        <p:nvGraphicFramePr>
          <p:cNvPr id="6" name="Diagramm 5"/>
          <p:cNvGraphicFramePr/>
          <p:nvPr>
            <p:extLst>
              <p:ext uri="{D42A27DB-BD31-4B8C-83A1-F6EECF244321}">
                <p14:modId xmlns:p14="http://schemas.microsoft.com/office/powerpoint/2010/main" val="3580176441"/>
              </p:ext>
            </p:extLst>
          </p:nvPr>
        </p:nvGraphicFramePr>
        <p:xfrm>
          <a:off x="4932040" y="4077072"/>
          <a:ext cx="2880320" cy="15841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9084902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ild 2" descr="C:\Users\Entwicklung\AppData\Local\Microsoft\Windows\Temporary Internet Files\Content.IE5\LYRUMIZO\MP900402017[1].jp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51918"/>
          <a:stretch/>
        </p:blipFill>
        <p:spPr bwMode="auto">
          <a:xfrm>
            <a:off x="1547664" y="1556793"/>
            <a:ext cx="6120680" cy="4412208"/>
          </a:xfrm>
          <a:prstGeom prst="rect">
            <a:avLst/>
          </a:prstGeom>
          <a:noFill/>
          <a:extLst>
            <a:ext uri="{909E8E84-426E-40DD-AFC4-6F175D3DCCD1}">
              <a14:hiddenFill xmlns:a14="http://schemas.microsoft.com/office/drawing/2010/main">
                <a:solidFill>
                  <a:srgbClr xmlns:mc="http://schemas.openxmlformats.org/markup-compatibility/2006" val="FFFFFF" mc:Ignorable=""/>
                </a:solidFill>
              </a14:hiddenFill>
            </a:ext>
          </a:extLst>
        </p:spPr>
      </p:pic>
      <p:sp>
        <p:nvSpPr>
          <p:cNvPr id="2" name="Titel 1"/>
          <p:cNvSpPr>
            <a:spLocks noGrp="1"/>
          </p:cNvSpPr>
          <p:nvPr>
            <p:ph type="title"/>
          </p:nvPr>
        </p:nvSpPr>
        <p:spPr/>
        <p:txBody>
          <a:bodyPr/>
          <a:lstStyle/>
          <a:p>
            <a:r>
              <a:rPr lang="de-DE" dirty="0" err="1" smtClean="0"/>
              <a:t>Thank</a:t>
            </a:r>
            <a:r>
              <a:rPr lang="de-DE" dirty="0" smtClean="0"/>
              <a:t> </a:t>
            </a:r>
            <a:r>
              <a:rPr lang="de-DE" dirty="0" err="1" smtClean="0"/>
              <a:t>You</a:t>
            </a:r>
            <a:endParaRPr lang="de-DE" dirty="0"/>
          </a:p>
        </p:txBody>
      </p:sp>
    </p:spTree>
    <p:extLst>
      <p:ext uri="{BB962C8B-B14F-4D97-AF65-F5344CB8AC3E}">
        <p14:creationId xmlns:p14="http://schemas.microsoft.com/office/powerpoint/2010/main" val="170779464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423317"/>
            <a:ext cx="3610744" cy="4525963"/>
          </a:xfrm>
        </p:spPr>
        <p:txBody>
          <a:bodyPr>
            <a:normAutofit fontScale="92500"/>
          </a:bodyPr>
          <a:lstStyle/>
          <a:p>
            <a:r>
              <a:rPr lang="en-US" sz="1600" dirty="0"/>
              <a:t>One morning, when </a:t>
            </a:r>
            <a:r>
              <a:rPr lang="en-US" sz="1600" dirty="0" err="1"/>
              <a:t>Gregor</a:t>
            </a:r>
            <a:r>
              <a:rPr lang="en-US" sz="1600" dirty="0"/>
              <a:t> </a:t>
            </a:r>
            <a:r>
              <a:rPr lang="en-US" sz="1600" dirty="0" err="1"/>
              <a:t>Samsa</a:t>
            </a:r>
            <a:r>
              <a:rPr lang="en-US" sz="1600" dirty="0"/>
              <a:t> woke from troubled dreams, he found himself transformed in his bed into a horrible vermin.</a:t>
            </a:r>
          </a:p>
          <a:p>
            <a:r>
              <a:rPr lang="en-US" sz="1600" dirty="0"/>
              <a:t>He lay on his </a:t>
            </a:r>
            <a:r>
              <a:rPr lang="en-US" sz="1600" dirty="0" err="1"/>
              <a:t>armour</a:t>
            </a:r>
            <a:r>
              <a:rPr lang="en-US" sz="1600" dirty="0"/>
              <a:t>-like back, and if he lifted his head a little he could see his brown belly, slightly domed and divided by arches into stiff sections.</a:t>
            </a:r>
          </a:p>
          <a:p>
            <a:r>
              <a:rPr lang="en-US" sz="1600" dirty="0"/>
              <a:t>The bedding was hardly able to cover it and seemed ready to slide off any moment</a:t>
            </a:r>
            <a:r>
              <a:rPr lang="en-US" sz="1600" dirty="0" smtClean="0"/>
              <a:t>.</a:t>
            </a:r>
          </a:p>
          <a:p>
            <a:endParaRPr lang="en-US" sz="1600" dirty="0"/>
          </a:p>
          <a:p>
            <a:pPr lvl="1">
              <a:buFont typeface="+mj-lt"/>
              <a:buAutoNum type="arabicPeriod"/>
            </a:pPr>
            <a:r>
              <a:rPr lang="en-US" sz="1200" dirty="0"/>
              <a:t>His many legs, pitifully thin compared with the size of the rest of him, waved about helplessly as he looked.</a:t>
            </a:r>
          </a:p>
          <a:p>
            <a:pPr lvl="1">
              <a:buFont typeface="+mj-lt"/>
              <a:buAutoNum type="arabicPeriod"/>
            </a:pPr>
            <a:r>
              <a:rPr lang="en-US" sz="1200" dirty="0"/>
              <a:t>"What's happened to me? " he thought. It wasn't a dream.</a:t>
            </a:r>
          </a:p>
          <a:p>
            <a:endParaRPr lang="de-DE" dirty="0"/>
          </a:p>
        </p:txBody>
      </p:sp>
      <p:sp>
        <p:nvSpPr>
          <p:cNvPr id="2" name="Titel 1"/>
          <p:cNvSpPr>
            <a:spLocks noGrp="1"/>
          </p:cNvSpPr>
          <p:nvPr>
            <p:ph type="title"/>
          </p:nvPr>
        </p:nvSpPr>
        <p:spPr/>
        <p:txBody>
          <a:bodyPr/>
          <a:lstStyle/>
          <a:p>
            <a:r>
              <a:rPr lang="de-DE" dirty="0" smtClean="0"/>
              <a:t>Slide 2</a:t>
            </a:r>
            <a:endParaRPr lang="de-DE" dirty="0"/>
          </a:p>
        </p:txBody>
      </p:sp>
      <p:graphicFrame>
        <p:nvGraphicFramePr>
          <p:cNvPr id="4" name="Diagramm 3"/>
          <p:cNvGraphicFramePr/>
          <p:nvPr>
            <p:extLst>
              <p:ext uri="{D42A27DB-BD31-4B8C-83A1-F6EECF244321}">
                <p14:modId xmlns:p14="http://schemas.microsoft.com/office/powerpoint/2010/main" val="2577177651"/>
              </p:ext>
            </p:extLst>
          </p:nvPr>
        </p:nvGraphicFramePr>
        <p:xfrm>
          <a:off x="4572001" y="1412775"/>
          <a:ext cx="3821562" cy="233265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Diagramm 4"/>
          <p:cNvGraphicFramePr/>
          <p:nvPr>
            <p:extLst>
              <p:ext uri="{D42A27DB-BD31-4B8C-83A1-F6EECF244321}">
                <p14:modId xmlns:p14="http://schemas.microsoft.com/office/powerpoint/2010/main" val="3699902951"/>
              </p:ext>
            </p:extLst>
          </p:nvPr>
        </p:nvGraphicFramePr>
        <p:xfrm>
          <a:off x="4615544" y="4134204"/>
          <a:ext cx="3821562" cy="233265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8226754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3</a:t>
            </a:r>
            <a:endParaRPr lang="de-DE" dirty="0"/>
          </a:p>
        </p:txBody>
      </p:sp>
      <p:graphicFrame>
        <p:nvGraphicFramePr>
          <p:cNvPr id="4" name="Diagramm 3"/>
          <p:cNvGraphicFramePr/>
          <p:nvPr>
            <p:extLst>
              <p:ext uri="{D42A27DB-BD31-4B8C-83A1-F6EECF244321}">
                <p14:modId xmlns:p14="http://schemas.microsoft.com/office/powerpoint/2010/main" val="373359079"/>
              </p:ext>
            </p:extLst>
          </p:nvPr>
        </p:nvGraphicFramePr>
        <p:xfrm>
          <a:off x="4757440" y="3694336"/>
          <a:ext cx="3821562" cy="233265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Diagramm 4"/>
          <p:cNvGraphicFramePr/>
          <p:nvPr>
            <p:extLst>
              <p:ext uri="{D42A27DB-BD31-4B8C-83A1-F6EECF244321}">
                <p14:modId xmlns:p14="http://schemas.microsoft.com/office/powerpoint/2010/main" val="3844094647"/>
              </p:ext>
            </p:extLst>
          </p:nvPr>
        </p:nvGraphicFramePr>
        <p:xfrm>
          <a:off x="698883" y="3697965"/>
          <a:ext cx="3821562" cy="2332653"/>
        </p:xfrm>
        <a:graphic>
          <a:graphicData uri="http://schemas.openxmlformats.org/drawingml/2006/chart">
            <c:chart xmlns:c="http://schemas.openxmlformats.org/drawingml/2006/chart" xmlns:r="http://schemas.openxmlformats.org/officeDocument/2006/relationships" r:id="rId3"/>
          </a:graphicData>
        </a:graphic>
      </p:graphicFrame>
      <p:sp>
        <p:nvSpPr>
          <p:cNvPr id="6" name="Inhaltsplatzhalter 2"/>
          <p:cNvSpPr>
            <a:spLocks noGrp="1"/>
          </p:cNvSpPr>
          <p:nvPr>
            <p:ph idx="1"/>
          </p:nvPr>
        </p:nvSpPr>
        <p:spPr>
          <a:xfrm>
            <a:off x="457200" y="1196752"/>
            <a:ext cx="3826768" cy="4810539"/>
          </a:xfrm>
        </p:spPr>
        <p:txBody>
          <a:bodyPr>
            <a:normAutofit/>
          </a:bodyPr>
          <a:lstStyle/>
          <a:p>
            <a:r>
              <a:rPr lang="en-US" sz="1200" dirty="0"/>
              <a:t>One morning, when </a:t>
            </a:r>
            <a:r>
              <a:rPr lang="en-US" sz="1200" dirty="0" err="1"/>
              <a:t>Gregor</a:t>
            </a:r>
            <a:r>
              <a:rPr lang="en-US" sz="1200" dirty="0"/>
              <a:t> </a:t>
            </a:r>
            <a:r>
              <a:rPr lang="en-US" sz="1200" dirty="0" err="1"/>
              <a:t>Samsa</a:t>
            </a:r>
            <a:r>
              <a:rPr lang="en-US" sz="1200" dirty="0"/>
              <a:t> woke from troubled dreams, he found himself transformed in his bed into a horrible vermin.</a:t>
            </a:r>
          </a:p>
          <a:p>
            <a:r>
              <a:rPr lang="en-US" sz="1200" dirty="0"/>
              <a:t>He lay on his </a:t>
            </a:r>
            <a:r>
              <a:rPr lang="en-US" sz="1200" dirty="0" err="1"/>
              <a:t>armour</a:t>
            </a:r>
            <a:r>
              <a:rPr lang="en-US" sz="1200" dirty="0"/>
              <a:t>-like back, and if he lifted his head a little he could see his brown belly, slightly domed and divided by arches into stiff sections.</a:t>
            </a:r>
          </a:p>
          <a:p>
            <a:r>
              <a:rPr lang="en-US" sz="1200" dirty="0"/>
              <a:t>The bedding was hardly able to cover it and seemed ready to slide off any moment</a:t>
            </a:r>
            <a:r>
              <a:rPr lang="en-US" sz="1200" dirty="0" smtClean="0"/>
              <a:t>.</a:t>
            </a:r>
          </a:p>
        </p:txBody>
      </p:sp>
      <p:graphicFrame>
        <p:nvGraphicFramePr>
          <p:cNvPr id="8" name="Tabelle 7"/>
          <p:cNvGraphicFramePr>
            <a:graphicFrameLocks noGrp="1"/>
          </p:cNvGraphicFramePr>
          <p:nvPr>
            <p:extLst>
              <p:ext uri="{D42A27DB-BD31-4B8C-83A1-F6EECF244321}">
                <p14:modId xmlns:p14="http://schemas.microsoft.com/office/powerpoint/2010/main" val="1768162083"/>
              </p:ext>
            </p:extLst>
          </p:nvPr>
        </p:nvGraphicFramePr>
        <p:xfrm>
          <a:off x="4788024" y="1124744"/>
          <a:ext cx="3816423" cy="2480310"/>
        </p:xfrm>
        <a:graphic>
          <a:graphicData uri="http://schemas.openxmlformats.org/drawingml/2006/table">
            <a:tbl>
              <a:tblPr firstRow="1" bandRow="1">
                <a:tableStyleId>{5C22544A-7EE6-4342-B048-85BDC9FD1C3A}</a:tableStyleId>
              </a:tblPr>
              <a:tblGrid>
                <a:gridCol w="1272141"/>
                <a:gridCol w="1272141"/>
                <a:gridCol w="1272141"/>
              </a:tblGrid>
              <a:tr h="164590">
                <a:tc>
                  <a:txBody>
                    <a:bodyPr/>
                    <a:lstStyle/>
                    <a:p>
                      <a:pPr algn="r" fontAlgn="b"/>
                      <a:r>
                        <a:rPr lang="de-DE" sz="1100" b="0" i="0" u="none" strike="noStrike" dirty="0">
                          <a:solidFill>
                            <a:srgbClr xmlns:mc="http://schemas.openxmlformats.org/markup-compatibility/2006" xmlns:a14="http://schemas.microsoft.com/office/drawing/2010/main" val="000000" mc:Ignorable=""/>
                          </a:solidFill>
                          <a:effectLst/>
                          <a:latin typeface="Calibri"/>
                        </a:rPr>
                        <a:t>1993</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5</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1994</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7</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1995</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8</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1996</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1997</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12</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1998</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14</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1999</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17</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2001</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22</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-5</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2002</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2003</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30</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2004</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33</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11</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2005</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36</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r h="164590">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2006</a:t>
                      </a:r>
                    </a:p>
                  </a:txBody>
                  <a:tcPr marL="9525" marR="9525" marT="9525" marB="0" anchor="b"/>
                </a:tc>
                <a:tc>
                  <a:txBody>
                    <a:bodyPr/>
                    <a:lstStyle/>
                    <a:p>
                      <a:pPr algn="r" fontAlgn="b"/>
                      <a:r>
                        <a:rPr lang="de-DE" sz="1100" b="0" i="0" u="none" strike="noStrike">
                          <a:solidFill>
                            <a:srgbClr xmlns:mc="http://schemas.openxmlformats.org/markup-compatibility/2006" xmlns:a14="http://schemas.microsoft.com/office/drawing/2010/main" val="000000" mc:Ignorable=""/>
                          </a:solidFill>
                          <a:effectLst/>
                          <a:latin typeface="Calibri"/>
                        </a:rPr>
                        <a:t>40</a:t>
                      </a:r>
                    </a:p>
                  </a:txBody>
                  <a:tcPr marL="9525" marR="9525" marT="9525" marB="0" anchor="b"/>
                </a:tc>
                <a:tc>
                  <a:txBody>
                    <a:bodyPr/>
                    <a:lstStyle/>
                    <a:p>
                      <a:pPr algn="r" fontAlgn="b"/>
                      <a:r>
                        <a:rPr lang="de-DE" sz="1100" b="0" i="0" u="none" strike="noStrike" dirty="0">
                          <a:solidFill>
                            <a:srgbClr xmlns:mc="http://schemas.openxmlformats.org/markup-compatibility/2006" xmlns:a14="http://schemas.microsoft.com/office/drawing/2010/main" val="000000" mc:Ignorable=""/>
                          </a:solidFill>
                          <a:effectLst/>
                          <a:latin typeface="Calibri"/>
                        </a:rPr>
                        <a:t>2,8</a:t>
                      </a:r>
                    </a:p>
                  </a:txBody>
                  <a:tcPr marL="9525" marR="9525" marT="9525" marB="0" anchor="b"/>
                </a:tc>
              </a:tr>
            </a:tbl>
          </a:graphicData>
        </a:graphic>
      </p:graphicFrame>
    </p:spTree>
    <p:extLst>
      <p:ext uri="{BB962C8B-B14F-4D97-AF65-F5344CB8AC3E}">
        <p14:creationId xmlns:p14="http://schemas.microsoft.com/office/powerpoint/2010/main" val="34901000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4</a:t>
            </a:r>
            <a:endParaRPr lang="de-DE" dirty="0"/>
          </a:p>
        </p:txBody>
      </p:sp>
      <p:sp>
        <p:nvSpPr>
          <p:cNvPr id="4" name="Inhaltsplatzhalter 2"/>
          <p:cNvSpPr>
            <a:spLocks noGrp="1"/>
          </p:cNvSpPr>
          <p:nvPr>
            <p:ph idx="1"/>
          </p:nvPr>
        </p:nvSpPr>
        <p:spPr>
          <a:xfrm>
            <a:off x="624260" y="1844823"/>
            <a:ext cx="3680396" cy="1872209"/>
          </a:xfrm>
          <a:ln>
            <a:solidFill>
              <a:schemeClr val="bg2">
                <a:lumMod val="25000"/>
              </a:schemeClr>
            </a:solidFill>
          </a:ln>
        </p:spPr>
        <p:txBody>
          <a:bodyPr>
            <a:normAutofit fontScale="92500"/>
          </a:bodyPr>
          <a:lstStyle/>
          <a:p>
            <a:r>
              <a:rPr lang="en-US" sz="1200" dirty="0" smtClean="0"/>
              <a:t>One </a:t>
            </a:r>
            <a:r>
              <a:rPr lang="en-US" sz="1200" dirty="0"/>
              <a:t>morning, when </a:t>
            </a:r>
            <a:r>
              <a:rPr lang="en-US" sz="1200" dirty="0" err="1"/>
              <a:t>Gregor</a:t>
            </a:r>
            <a:r>
              <a:rPr lang="en-US" sz="1200" dirty="0"/>
              <a:t> </a:t>
            </a:r>
            <a:r>
              <a:rPr lang="en-US" sz="1200" dirty="0" err="1"/>
              <a:t>Samsa</a:t>
            </a:r>
            <a:r>
              <a:rPr lang="en-US" sz="1200" dirty="0"/>
              <a:t> woke from troubled dreams, he found himself transformed in his bed into a horrible vermin.</a:t>
            </a:r>
          </a:p>
          <a:p>
            <a:r>
              <a:rPr lang="en-US" sz="1200" dirty="0"/>
              <a:t>He lay on his </a:t>
            </a:r>
            <a:r>
              <a:rPr lang="en-US" sz="1200" dirty="0" err="1"/>
              <a:t>armour</a:t>
            </a:r>
            <a:r>
              <a:rPr lang="en-US" sz="1200" dirty="0"/>
              <a:t>-like back, and if he lifted his head a little he could see his brown belly, slightly domed and divided by arches into stiff sections.</a:t>
            </a:r>
          </a:p>
          <a:p>
            <a:r>
              <a:rPr lang="en-US" sz="1200" dirty="0"/>
              <a:t>The bedding was hardly able to cover it and seemed ready to slide off any moment</a:t>
            </a:r>
            <a:r>
              <a:rPr lang="en-US" sz="1200" dirty="0" smtClean="0"/>
              <a:t>.</a:t>
            </a:r>
          </a:p>
        </p:txBody>
      </p:sp>
      <p:sp>
        <p:nvSpPr>
          <p:cNvPr id="5" name="Inhaltsplatzhalter 2"/>
          <p:cNvSpPr txBox="1">
            <a:spLocks/>
          </p:cNvSpPr>
          <p:nvPr/>
        </p:nvSpPr>
        <p:spPr>
          <a:xfrm>
            <a:off x="624260" y="1556792"/>
            <a:ext cx="368039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1</a:t>
            </a:r>
            <a:endParaRPr lang="en-US" sz="1200" b="1" dirty="0" smtClean="0">
              <a:solidFill>
                <a:schemeClr val="bg1"/>
              </a:solidFill>
            </a:endParaRPr>
          </a:p>
        </p:txBody>
      </p:sp>
      <p:sp>
        <p:nvSpPr>
          <p:cNvPr id="6" name="Inhaltsplatzhalter 2"/>
          <p:cNvSpPr txBox="1">
            <a:spLocks/>
          </p:cNvSpPr>
          <p:nvPr/>
        </p:nvSpPr>
        <p:spPr>
          <a:xfrm>
            <a:off x="621904" y="4013447"/>
            <a:ext cx="3682752" cy="1872209"/>
          </a:xfrm>
          <a:prstGeom prst="rect">
            <a:avLst/>
          </a:prstGeom>
          <a:ln>
            <a:solidFill>
              <a:schemeClr val="bg2">
                <a:lumMod val="25000"/>
              </a:schemeClr>
            </a:solidFill>
          </a:ln>
        </p:spPr>
        <p:txBody>
          <a:bodyPr vert="horz">
            <a:normAutofit fontScale="925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7" name="Inhaltsplatzhalter 2"/>
          <p:cNvSpPr txBox="1">
            <a:spLocks/>
          </p:cNvSpPr>
          <p:nvPr/>
        </p:nvSpPr>
        <p:spPr>
          <a:xfrm>
            <a:off x="624260" y="3725416"/>
            <a:ext cx="368039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2</a:t>
            </a:r>
            <a:endParaRPr lang="en-US" sz="1200" b="1" dirty="0" smtClean="0">
              <a:solidFill>
                <a:schemeClr val="bg1"/>
              </a:solidFill>
            </a:endParaRPr>
          </a:p>
        </p:txBody>
      </p:sp>
      <p:sp>
        <p:nvSpPr>
          <p:cNvPr id="8" name="Inhaltsplatzhalter 2"/>
          <p:cNvSpPr txBox="1">
            <a:spLocks/>
          </p:cNvSpPr>
          <p:nvPr/>
        </p:nvSpPr>
        <p:spPr>
          <a:xfrm>
            <a:off x="4713660" y="1844823"/>
            <a:ext cx="3682752" cy="1872209"/>
          </a:xfrm>
          <a:prstGeom prst="rect">
            <a:avLst/>
          </a:prstGeom>
          <a:ln>
            <a:solidFill>
              <a:schemeClr val="bg2">
                <a:lumMod val="25000"/>
              </a:schemeClr>
            </a:solidFill>
          </a:ln>
        </p:spPr>
        <p:txBody>
          <a:bodyPr vert="horz">
            <a:normAutofit fontScale="925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9" name="Inhaltsplatzhalter 2"/>
          <p:cNvSpPr txBox="1">
            <a:spLocks/>
          </p:cNvSpPr>
          <p:nvPr/>
        </p:nvSpPr>
        <p:spPr>
          <a:xfrm>
            <a:off x="4716016" y="1556792"/>
            <a:ext cx="368039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2</a:t>
            </a:r>
            <a:endParaRPr lang="en-US" sz="1200" b="1" dirty="0" smtClean="0">
              <a:solidFill>
                <a:schemeClr val="bg1"/>
              </a:solidFill>
            </a:endParaRPr>
          </a:p>
        </p:txBody>
      </p:sp>
      <p:graphicFrame>
        <p:nvGraphicFramePr>
          <p:cNvPr id="10" name="Diagramm 9"/>
          <p:cNvGraphicFramePr/>
          <p:nvPr>
            <p:extLst>
              <p:ext uri="{D42A27DB-BD31-4B8C-83A1-F6EECF244321}">
                <p14:modId xmlns:p14="http://schemas.microsoft.com/office/powerpoint/2010/main" val="2517736449"/>
              </p:ext>
            </p:extLst>
          </p:nvPr>
        </p:nvGraphicFramePr>
        <p:xfrm>
          <a:off x="4724400" y="3924300"/>
          <a:ext cx="3375992" cy="1952848"/>
        </p:xfrm>
        <a:graphic>
          <a:graphicData uri="http://schemas.openxmlformats.org/drawingml/2006/chart">
            <c:chart xmlns:c="http://schemas.openxmlformats.org/drawingml/2006/chart" xmlns:r="http://schemas.openxmlformats.org/officeDocument/2006/relationships" r:id="rId2"/>
          </a:graphicData>
        </a:graphic>
      </p:graphicFrame>
      <p:cxnSp>
        <p:nvCxnSpPr>
          <p:cNvPr id="12" name="Gerade Verbindung mit Pfeil 11"/>
          <p:cNvCxnSpPr/>
          <p:nvPr/>
        </p:nvCxnSpPr>
        <p:spPr>
          <a:xfrm>
            <a:off x="4427984" y="3717032"/>
            <a:ext cx="1152128" cy="792088"/>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3" name="Gerade Verbindung mit Pfeil 12"/>
          <p:cNvCxnSpPr/>
          <p:nvPr/>
        </p:nvCxnSpPr>
        <p:spPr>
          <a:xfrm flipH="1">
            <a:off x="7020272" y="3869432"/>
            <a:ext cx="216024" cy="495672"/>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5" name="Gerade Verbindung mit Pfeil 14"/>
          <p:cNvCxnSpPr/>
          <p:nvPr/>
        </p:nvCxnSpPr>
        <p:spPr>
          <a:xfrm>
            <a:off x="4427984" y="5517232"/>
            <a:ext cx="1440160" cy="72008"/>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20702807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5</a:t>
            </a:r>
            <a:endParaRPr lang="de-DE" dirty="0"/>
          </a:p>
        </p:txBody>
      </p:sp>
      <p:sp>
        <p:nvSpPr>
          <p:cNvPr id="4" name="Inhaltsplatzhalter 2"/>
          <p:cNvSpPr txBox="1">
            <a:spLocks/>
          </p:cNvSpPr>
          <p:nvPr/>
        </p:nvSpPr>
        <p:spPr>
          <a:xfrm>
            <a:off x="624260" y="1844823"/>
            <a:ext cx="2364406" cy="1872209"/>
          </a:xfrm>
          <a:prstGeom prst="rect">
            <a:avLst/>
          </a:prstGeom>
          <a:ln>
            <a:solidFill>
              <a:schemeClr val="bg2">
                <a:lumMod val="25000"/>
              </a:schemeClr>
            </a:solidFill>
          </a:ln>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5" name="Inhaltsplatzhalter 2"/>
          <p:cNvSpPr txBox="1">
            <a:spLocks/>
          </p:cNvSpPr>
          <p:nvPr/>
        </p:nvSpPr>
        <p:spPr>
          <a:xfrm>
            <a:off x="624260" y="1556792"/>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1</a:t>
            </a:r>
            <a:endParaRPr lang="en-US" sz="1200" b="1" dirty="0" smtClean="0">
              <a:solidFill>
                <a:schemeClr val="bg1"/>
              </a:solidFill>
            </a:endParaRPr>
          </a:p>
        </p:txBody>
      </p:sp>
      <p:sp>
        <p:nvSpPr>
          <p:cNvPr id="6" name="Inhaltsplatzhalter 2"/>
          <p:cNvSpPr txBox="1">
            <a:spLocks/>
          </p:cNvSpPr>
          <p:nvPr/>
        </p:nvSpPr>
        <p:spPr>
          <a:xfrm>
            <a:off x="621904" y="4013447"/>
            <a:ext cx="2365920" cy="1872209"/>
          </a:xfrm>
          <a:prstGeom prst="rect">
            <a:avLst/>
          </a:prstGeom>
          <a:ln>
            <a:solidFill>
              <a:schemeClr val="bg2">
                <a:lumMod val="25000"/>
              </a:schemeClr>
            </a:solidFill>
          </a:ln>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7" name="Inhaltsplatzhalter 2"/>
          <p:cNvSpPr txBox="1">
            <a:spLocks/>
          </p:cNvSpPr>
          <p:nvPr/>
        </p:nvSpPr>
        <p:spPr>
          <a:xfrm>
            <a:off x="624260" y="3725416"/>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3</a:t>
            </a:r>
            <a:endParaRPr lang="en-US" sz="1200" b="1" dirty="0" smtClean="0">
              <a:solidFill>
                <a:schemeClr val="bg1"/>
              </a:solidFill>
            </a:endParaRPr>
          </a:p>
        </p:txBody>
      </p:sp>
      <p:sp>
        <p:nvSpPr>
          <p:cNvPr id="8" name="Inhaltsplatzhalter 2"/>
          <p:cNvSpPr txBox="1">
            <a:spLocks/>
          </p:cNvSpPr>
          <p:nvPr/>
        </p:nvSpPr>
        <p:spPr>
          <a:xfrm>
            <a:off x="3138114" y="1853207"/>
            <a:ext cx="2364406" cy="1872209"/>
          </a:xfrm>
          <a:prstGeom prst="rect">
            <a:avLst/>
          </a:prstGeom>
          <a:ln>
            <a:solidFill>
              <a:schemeClr val="bg2">
                <a:lumMod val="25000"/>
              </a:schemeClr>
            </a:solidFill>
          </a:ln>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9" name="Inhaltsplatzhalter 2"/>
          <p:cNvSpPr txBox="1">
            <a:spLocks/>
          </p:cNvSpPr>
          <p:nvPr/>
        </p:nvSpPr>
        <p:spPr>
          <a:xfrm>
            <a:off x="3138114" y="1565176"/>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2</a:t>
            </a:r>
            <a:endParaRPr lang="en-US" sz="1200" b="1" dirty="0" smtClean="0">
              <a:solidFill>
                <a:schemeClr val="bg1"/>
              </a:solidFill>
            </a:endParaRPr>
          </a:p>
        </p:txBody>
      </p:sp>
      <p:sp>
        <p:nvSpPr>
          <p:cNvPr id="10" name="Inhaltsplatzhalter 2"/>
          <p:cNvSpPr txBox="1">
            <a:spLocks/>
          </p:cNvSpPr>
          <p:nvPr/>
        </p:nvSpPr>
        <p:spPr>
          <a:xfrm>
            <a:off x="3135758" y="4021831"/>
            <a:ext cx="2365920" cy="1872209"/>
          </a:xfrm>
          <a:prstGeom prst="rect">
            <a:avLst/>
          </a:prstGeom>
          <a:ln>
            <a:solidFill>
              <a:schemeClr val="bg2">
                <a:lumMod val="25000"/>
              </a:schemeClr>
            </a:solidFill>
          </a:ln>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11" name="Inhaltsplatzhalter 2"/>
          <p:cNvSpPr txBox="1">
            <a:spLocks/>
          </p:cNvSpPr>
          <p:nvPr/>
        </p:nvSpPr>
        <p:spPr>
          <a:xfrm>
            <a:off x="3138114" y="3733800"/>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4</a:t>
            </a:r>
            <a:endParaRPr lang="en-US" sz="1200" b="1" dirty="0" smtClean="0">
              <a:solidFill>
                <a:schemeClr val="bg1"/>
              </a:solidFill>
            </a:endParaRPr>
          </a:p>
        </p:txBody>
      </p:sp>
      <p:graphicFrame>
        <p:nvGraphicFramePr>
          <p:cNvPr id="12" name="Diagramm 11"/>
          <p:cNvGraphicFramePr/>
          <p:nvPr>
            <p:extLst>
              <p:ext uri="{D42A27DB-BD31-4B8C-83A1-F6EECF244321}">
                <p14:modId xmlns:p14="http://schemas.microsoft.com/office/powerpoint/2010/main" val="3714823942"/>
              </p:ext>
            </p:extLst>
          </p:nvPr>
        </p:nvGraphicFramePr>
        <p:xfrm>
          <a:off x="5694632" y="1565175"/>
          <a:ext cx="2981824" cy="20078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Diagramm 12"/>
          <p:cNvGraphicFramePr/>
          <p:nvPr>
            <p:extLst>
              <p:ext uri="{D42A27DB-BD31-4B8C-83A1-F6EECF244321}">
                <p14:modId xmlns:p14="http://schemas.microsoft.com/office/powerpoint/2010/main" val="902213468"/>
              </p:ext>
            </p:extLst>
          </p:nvPr>
        </p:nvGraphicFramePr>
        <p:xfrm>
          <a:off x="5724128" y="3791609"/>
          <a:ext cx="3024336" cy="209404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83501952"/>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Slide 6</a:t>
            </a:r>
            <a:endParaRPr lang="de-DE" dirty="0"/>
          </a:p>
        </p:txBody>
      </p:sp>
      <p:sp>
        <p:nvSpPr>
          <p:cNvPr id="4" name="Inhaltsplatzhalter 2"/>
          <p:cNvSpPr txBox="1">
            <a:spLocks/>
          </p:cNvSpPr>
          <p:nvPr/>
        </p:nvSpPr>
        <p:spPr>
          <a:xfrm>
            <a:off x="624260" y="1844823"/>
            <a:ext cx="5520058" cy="1728193"/>
          </a:xfrm>
          <a:prstGeom prst="rect">
            <a:avLst/>
          </a:prstGeom>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smtClean="0"/>
              <a:t>One morning, when Gregor Samsa woke from troubled dreams, he found himself transformed in his bed into a horrible vermin.</a:t>
            </a:r>
          </a:p>
          <a:p>
            <a:r>
              <a:rPr lang="en-US" sz="1200" smtClean="0"/>
              <a:t>He lay on his armour-like back, and if he lifted his head a little he could see his brown belly, slightly domed and divided by arches into stiff sections.</a:t>
            </a:r>
          </a:p>
          <a:p>
            <a:r>
              <a:rPr lang="en-US" sz="1200" smtClean="0"/>
              <a:t>The bedding was hardly able to cover it and seemed ready to slide off any moment.</a:t>
            </a:r>
            <a:endParaRPr lang="en-US" sz="1200" dirty="0" smtClean="0"/>
          </a:p>
        </p:txBody>
      </p:sp>
      <p:sp>
        <p:nvSpPr>
          <p:cNvPr id="5" name="Inhaltsplatzhalter 2"/>
          <p:cNvSpPr txBox="1">
            <a:spLocks/>
          </p:cNvSpPr>
          <p:nvPr/>
        </p:nvSpPr>
        <p:spPr>
          <a:xfrm>
            <a:off x="624260" y="1556792"/>
            <a:ext cx="5519216" cy="288031"/>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1</a:t>
            </a:r>
            <a:endParaRPr lang="en-US" sz="1200" b="1" dirty="0" smtClean="0">
              <a:solidFill>
                <a:schemeClr val="bg1"/>
              </a:solidFill>
            </a:endParaRPr>
          </a:p>
        </p:txBody>
      </p:sp>
      <p:sp>
        <p:nvSpPr>
          <p:cNvPr id="6" name="Inhaltsplatzhalter 2"/>
          <p:cNvSpPr txBox="1">
            <a:spLocks/>
          </p:cNvSpPr>
          <p:nvPr/>
        </p:nvSpPr>
        <p:spPr>
          <a:xfrm>
            <a:off x="3779912" y="4107157"/>
            <a:ext cx="2363564" cy="1872209"/>
          </a:xfrm>
          <a:prstGeom prst="rect">
            <a:avLst/>
          </a:prstGeom>
          <a:ln>
            <a:solidFill>
              <a:schemeClr val="bg2">
                <a:lumMod val="25000"/>
              </a:schemeClr>
            </a:solidFill>
          </a:ln>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sz="1200" dirty="0" smtClean="0"/>
              <a:t>One morning, when </a:t>
            </a:r>
            <a:r>
              <a:rPr lang="en-US" sz="1200" dirty="0" err="1" smtClean="0"/>
              <a:t>Gregor</a:t>
            </a:r>
            <a:r>
              <a:rPr lang="en-US" sz="1200" dirty="0" smtClean="0"/>
              <a:t> </a:t>
            </a:r>
            <a:r>
              <a:rPr lang="en-US" sz="1200" dirty="0" err="1" smtClean="0"/>
              <a:t>Samsa</a:t>
            </a:r>
            <a:r>
              <a:rPr lang="en-US" sz="1200" dirty="0" smtClean="0"/>
              <a:t> woke from troubled dreams, he found himself transformed in his bed into a horrible vermin.</a:t>
            </a:r>
          </a:p>
          <a:p>
            <a:r>
              <a:rPr lang="en-US" sz="1200" dirty="0" smtClean="0"/>
              <a:t>He lay on his </a:t>
            </a:r>
            <a:r>
              <a:rPr lang="en-US" sz="1200" dirty="0" err="1" smtClean="0"/>
              <a:t>armour</a:t>
            </a:r>
            <a:r>
              <a:rPr lang="en-US" sz="1200" dirty="0" smtClean="0"/>
              <a:t>-like back, and if he lifted his head a little he could see his brown belly, slightly domed and divided by arches into stiff sections.</a:t>
            </a:r>
          </a:p>
          <a:p>
            <a:r>
              <a:rPr lang="en-US" sz="1200" dirty="0" smtClean="0"/>
              <a:t>The bedding was hardly able to cover it and seemed ready to slide off any moment.</a:t>
            </a:r>
            <a:endParaRPr lang="en-US" sz="1200" dirty="0" smtClean="0"/>
          </a:p>
        </p:txBody>
      </p:sp>
      <p:sp>
        <p:nvSpPr>
          <p:cNvPr id="7" name="Inhaltsplatzhalter 2"/>
          <p:cNvSpPr txBox="1">
            <a:spLocks/>
          </p:cNvSpPr>
          <p:nvPr/>
        </p:nvSpPr>
        <p:spPr>
          <a:xfrm>
            <a:off x="3779912" y="3819126"/>
            <a:ext cx="2364406" cy="288032"/>
          </a:xfrm>
          <a:prstGeom prst="rect">
            <a:avLst/>
          </a:prstGeom>
          <a:solidFill>
            <a:schemeClr val="accent4">
              <a:lumMod val="40000"/>
              <a:lumOff val="60000"/>
            </a:schemeClr>
          </a:solidFill>
          <a:ln>
            <a:solidFill>
              <a:schemeClr val="bg2">
                <a:lumMod val="25000"/>
              </a:schemeClr>
            </a:solidFill>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200" b="1" dirty="0" smtClean="0">
                <a:solidFill>
                  <a:schemeClr val="bg1"/>
                </a:solidFill>
              </a:rPr>
              <a:t>Item 2</a:t>
            </a:r>
            <a:endParaRPr lang="en-US" sz="1200" b="1" dirty="0" smtClean="0">
              <a:solidFill>
                <a:schemeClr val="bg1"/>
              </a:solidFill>
            </a:endParaRPr>
          </a:p>
        </p:txBody>
      </p:sp>
      <p:graphicFrame>
        <p:nvGraphicFramePr>
          <p:cNvPr id="12" name="Diagramm 11"/>
          <p:cNvGraphicFramePr/>
          <p:nvPr>
            <p:extLst>
              <p:ext uri="{D42A27DB-BD31-4B8C-83A1-F6EECF244321}">
                <p14:modId xmlns:p14="http://schemas.microsoft.com/office/powerpoint/2010/main" val="3228605247"/>
              </p:ext>
            </p:extLst>
          </p:nvPr>
        </p:nvGraphicFramePr>
        <p:xfrm>
          <a:off x="6143476" y="1565175"/>
          <a:ext cx="2532980" cy="20078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Diagramm 12"/>
          <p:cNvGraphicFramePr/>
          <p:nvPr>
            <p:extLst>
              <p:ext uri="{D42A27DB-BD31-4B8C-83A1-F6EECF244321}">
                <p14:modId xmlns:p14="http://schemas.microsoft.com/office/powerpoint/2010/main" val="3805234979"/>
              </p:ext>
            </p:extLst>
          </p:nvPr>
        </p:nvGraphicFramePr>
        <p:xfrm>
          <a:off x="625624" y="3827264"/>
          <a:ext cx="3024336" cy="20940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Diagramm 13"/>
          <p:cNvGraphicFramePr/>
          <p:nvPr>
            <p:extLst>
              <p:ext uri="{D42A27DB-BD31-4B8C-83A1-F6EECF244321}">
                <p14:modId xmlns:p14="http://schemas.microsoft.com/office/powerpoint/2010/main" val="1014046571"/>
              </p:ext>
            </p:extLst>
          </p:nvPr>
        </p:nvGraphicFramePr>
        <p:xfrm>
          <a:off x="5816600" y="4038600"/>
          <a:ext cx="3375992" cy="195284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880779963"/>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Inhaltsplatzhalter 8"/>
          <p:cNvGraphicFramePr>
            <a:graphicFrameLocks noGrp="1"/>
          </p:cNvGraphicFramePr>
          <p:nvPr>
            <p:ph idx="1"/>
            <p:extLst>
              <p:ext uri="{D42A27DB-BD31-4B8C-83A1-F6EECF244321}">
                <p14:modId xmlns:p14="http://schemas.microsoft.com/office/powerpoint/2010/main" val="2145912648"/>
              </p:ext>
            </p:extLst>
          </p:nvPr>
        </p:nvGraphicFramePr>
        <p:xfrm>
          <a:off x="5364088" y="1556792"/>
          <a:ext cx="3312365" cy="2278008"/>
        </p:xfrm>
        <a:graphic>
          <a:graphicData uri="http://schemas.openxmlformats.org/drawingml/2006/table">
            <a:tbl>
              <a:tblPr firstRow="1" bandRow="1">
                <a:tableStyleId>{D113A9D2-9D6B-4929-AA2D-F23B5EE8CBE7}</a:tableStyleId>
              </a:tblPr>
              <a:tblGrid>
                <a:gridCol w="662473"/>
                <a:gridCol w="662473"/>
                <a:gridCol w="662473"/>
                <a:gridCol w="662473"/>
                <a:gridCol w="662473"/>
              </a:tblGrid>
              <a:tr h="284751">
                <a:tc>
                  <a:txBody>
                    <a:bodyPr/>
                    <a:lstStyle/>
                    <a:p>
                      <a:r>
                        <a:rPr lang="en-US" sz="900" dirty="0"/>
                        <a:t>A</a:t>
                      </a:r>
                    </a:p>
                  </a:txBody>
                  <a:tcPr/>
                </a:tc>
                <a:tc>
                  <a:txBody>
                    <a:bodyPr/>
                    <a:lstStyle/>
                    <a:p>
                      <a:r>
                        <a:rPr lang="en-US" sz="900" dirty="0"/>
                        <a:t>B</a:t>
                      </a:r>
                    </a:p>
                  </a:txBody>
                  <a:tcPr/>
                </a:tc>
                <a:tc>
                  <a:txBody>
                    <a:bodyPr/>
                    <a:lstStyle/>
                    <a:p>
                      <a:r>
                        <a:rPr lang="en-US" sz="900" dirty="0"/>
                        <a:t>C</a:t>
                      </a:r>
                    </a:p>
                  </a:txBody>
                  <a:tcPr/>
                </a:tc>
                <a:tc>
                  <a:txBody>
                    <a:bodyPr/>
                    <a:lstStyle/>
                    <a:p>
                      <a:r>
                        <a:rPr lang="en-US" sz="900" dirty="0"/>
                        <a:t>D</a:t>
                      </a:r>
                    </a:p>
                  </a:txBody>
                  <a:tcPr/>
                </a:tc>
                <a:tc>
                  <a:txBody>
                    <a:bodyPr/>
                    <a:lstStyle/>
                    <a:p>
                      <a:r>
                        <a:rPr lang="en-US" sz="900" dirty="0"/>
                        <a:t>E</a:t>
                      </a:r>
                    </a:p>
                  </a:txBody>
                  <a:tcPr/>
                </a:tc>
              </a:tr>
              <a:tr h="284751">
                <a:tc>
                  <a:txBody>
                    <a:bodyPr/>
                    <a:lstStyle/>
                    <a:p>
                      <a:r>
                        <a:rPr lang="en-US" sz="900" dirty="0"/>
                        <a:t>1</a:t>
                      </a:r>
                    </a:p>
                  </a:txBody>
                  <a:tcPr/>
                </a:tc>
                <a:tc>
                  <a:txBody>
                    <a:bodyPr/>
                    <a:lstStyle/>
                    <a:p>
                      <a:r>
                        <a:rPr lang="en-US" sz="900" dirty="0"/>
                        <a:t>8</a:t>
                      </a:r>
                    </a:p>
                  </a:txBody>
                  <a:tcPr/>
                </a:tc>
                <a:tc>
                  <a:txBody>
                    <a:bodyPr/>
                    <a:lstStyle/>
                    <a:p>
                      <a:r>
                        <a:rPr lang="en-US" sz="900" dirty="0"/>
                        <a:t>15</a:t>
                      </a:r>
                    </a:p>
                  </a:txBody>
                  <a:tcPr/>
                </a:tc>
                <a:tc>
                  <a:txBody>
                    <a:bodyPr/>
                    <a:lstStyle/>
                    <a:p>
                      <a:r>
                        <a:rPr lang="en-US" sz="900" dirty="0"/>
                        <a:t>22</a:t>
                      </a:r>
                    </a:p>
                  </a:txBody>
                  <a:tcPr/>
                </a:tc>
                <a:tc>
                  <a:txBody>
                    <a:bodyPr/>
                    <a:lstStyle/>
                    <a:p>
                      <a:r>
                        <a:rPr lang="en-US" sz="900" dirty="0"/>
                        <a:t>29</a:t>
                      </a:r>
                    </a:p>
                  </a:txBody>
                  <a:tcPr/>
                </a:tc>
              </a:tr>
              <a:tr h="284751">
                <a:tc>
                  <a:txBody>
                    <a:bodyPr/>
                    <a:lstStyle/>
                    <a:p>
                      <a:r>
                        <a:rPr lang="en-US" sz="900" dirty="0"/>
                        <a:t>2</a:t>
                      </a:r>
                    </a:p>
                  </a:txBody>
                  <a:tcPr/>
                </a:tc>
                <a:tc>
                  <a:txBody>
                    <a:bodyPr/>
                    <a:lstStyle/>
                    <a:p>
                      <a:r>
                        <a:rPr lang="en-US" sz="900" dirty="0"/>
                        <a:t>9</a:t>
                      </a:r>
                    </a:p>
                  </a:txBody>
                  <a:tcPr/>
                </a:tc>
                <a:tc>
                  <a:txBody>
                    <a:bodyPr/>
                    <a:lstStyle/>
                    <a:p>
                      <a:r>
                        <a:rPr lang="en-US" sz="900" dirty="0"/>
                        <a:t>16</a:t>
                      </a:r>
                    </a:p>
                  </a:txBody>
                  <a:tcPr/>
                </a:tc>
                <a:tc>
                  <a:txBody>
                    <a:bodyPr/>
                    <a:lstStyle/>
                    <a:p>
                      <a:r>
                        <a:rPr lang="en-US" sz="900" dirty="0"/>
                        <a:t>23</a:t>
                      </a:r>
                    </a:p>
                  </a:txBody>
                  <a:tcPr/>
                </a:tc>
                <a:tc>
                  <a:txBody>
                    <a:bodyPr/>
                    <a:lstStyle/>
                    <a:p>
                      <a:r>
                        <a:rPr lang="en-US" sz="900" dirty="0"/>
                        <a:t>30</a:t>
                      </a:r>
                    </a:p>
                  </a:txBody>
                  <a:tcPr/>
                </a:tc>
              </a:tr>
              <a:tr h="284751">
                <a:tc>
                  <a:txBody>
                    <a:bodyPr/>
                    <a:lstStyle/>
                    <a:p>
                      <a:r>
                        <a:rPr lang="en-US" sz="900" dirty="0"/>
                        <a:t>3</a:t>
                      </a:r>
                    </a:p>
                  </a:txBody>
                  <a:tcPr/>
                </a:tc>
                <a:tc>
                  <a:txBody>
                    <a:bodyPr/>
                    <a:lstStyle/>
                    <a:p>
                      <a:r>
                        <a:rPr lang="en-US" sz="900" dirty="0"/>
                        <a:t>10</a:t>
                      </a:r>
                    </a:p>
                  </a:txBody>
                  <a:tcPr/>
                </a:tc>
                <a:tc>
                  <a:txBody>
                    <a:bodyPr/>
                    <a:lstStyle/>
                    <a:p>
                      <a:r>
                        <a:rPr lang="en-US" sz="900" dirty="0"/>
                        <a:t>17</a:t>
                      </a:r>
                    </a:p>
                  </a:txBody>
                  <a:tcPr/>
                </a:tc>
                <a:tc>
                  <a:txBody>
                    <a:bodyPr/>
                    <a:lstStyle/>
                    <a:p>
                      <a:r>
                        <a:rPr lang="en-US" sz="900" dirty="0"/>
                        <a:t>24</a:t>
                      </a:r>
                    </a:p>
                  </a:txBody>
                  <a:tcPr/>
                </a:tc>
                <a:tc>
                  <a:txBody>
                    <a:bodyPr/>
                    <a:lstStyle/>
                    <a:p>
                      <a:r>
                        <a:rPr lang="en-US" sz="900" dirty="0"/>
                        <a:t>31</a:t>
                      </a:r>
                    </a:p>
                  </a:txBody>
                  <a:tcPr/>
                </a:tc>
              </a:tr>
              <a:tr h="284751">
                <a:tc>
                  <a:txBody>
                    <a:bodyPr/>
                    <a:lstStyle/>
                    <a:p>
                      <a:r>
                        <a:rPr lang="en-US" sz="900" dirty="0"/>
                        <a:t>4</a:t>
                      </a:r>
                    </a:p>
                  </a:txBody>
                  <a:tcPr/>
                </a:tc>
                <a:tc>
                  <a:txBody>
                    <a:bodyPr/>
                    <a:lstStyle/>
                    <a:p>
                      <a:r>
                        <a:rPr lang="en-US" sz="900" dirty="0"/>
                        <a:t>11</a:t>
                      </a:r>
                    </a:p>
                  </a:txBody>
                  <a:tcPr/>
                </a:tc>
                <a:tc>
                  <a:txBody>
                    <a:bodyPr/>
                    <a:lstStyle/>
                    <a:p>
                      <a:r>
                        <a:rPr lang="en-US" sz="900" dirty="0"/>
                        <a:t>18</a:t>
                      </a:r>
                    </a:p>
                  </a:txBody>
                  <a:tcPr/>
                </a:tc>
                <a:tc>
                  <a:txBody>
                    <a:bodyPr/>
                    <a:lstStyle/>
                    <a:p>
                      <a:r>
                        <a:rPr lang="en-US" sz="900" dirty="0"/>
                        <a:t>25</a:t>
                      </a:r>
                    </a:p>
                  </a:txBody>
                  <a:tcPr/>
                </a:tc>
                <a:tc>
                  <a:txBody>
                    <a:bodyPr/>
                    <a:lstStyle/>
                    <a:p>
                      <a:r>
                        <a:rPr lang="en-US" sz="900" dirty="0"/>
                        <a:t>32</a:t>
                      </a:r>
                    </a:p>
                  </a:txBody>
                  <a:tcPr/>
                </a:tc>
              </a:tr>
              <a:tr h="284751">
                <a:tc>
                  <a:txBody>
                    <a:bodyPr/>
                    <a:lstStyle/>
                    <a:p>
                      <a:r>
                        <a:rPr lang="en-US" sz="900" dirty="0"/>
                        <a:t>5</a:t>
                      </a:r>
                    </a:p>
                  </a:txBody>
                  <a:tcPr/>
                </a:tc>
                <a:tc>
                  <a:txBody>
                    <a:bodyPr/>
                    <a:lstStyle/>
                    <a:p>
                      <a:r>
                        <a:rPr lang="en-US" sz="900" dirty="0"/>
                        <a:t>12</a:t>
                      </a:r>
                    </a:p>
                  </a:txBody>
                  <a:tcPr/>
                </a:tc>
                <a:tc>
                  <a:txBody>
                    <a:bodyPr/>
                    <a:lstStyle/>
                    <a:p>
                      <a:r>
                        <a:rPr lang="en-US" sz="900" dirty="0"/>
                        <a:t>19</a:t>
                      </a:r>
                    </a:p>
                  </a:txBody>
                  <a:tcPr/>
                </a:tc>
                <a:tc>
                  <a:txBody>
                    <a:bodyPr/>
                    <a:lstStyle/>
                    <a:p>
                      <a:r>
                        <a:rPr lang="en-US" sz="900" dirty="0"/>
                        <a:t>26</a:t>
                      </a:r>
                    </a:p>
                  </a:txBody>
                  <a:tcPr/>
                </a:tc>
                <a:tc>
                  <a:txBody>
                    <a:bodyPr/>
                    <a:lstStyle/>
                    <a:p>
                      <a:r>
                        <a:rPr lang="en-US" sz="900" dirty="0"/>
                        <a:t>33</a:t>
                      </a:r>
                    </a:p>
                  </a:txBody>
                  <a:tcPr/>
                </a:tc>
              </a:tr>
              <a:tr h="284751">
                <a:tc>
                  <a:txBody>
                    <a:bodyPr/>
                    <a:lstStyle/>
                    <a:p>
                      <a:r>
                        <a:rPr lang="en-US" sz="900" dirty="0"/>
                        <a:t>6</a:t>
                      </a:r>
                    </a:p>
                  </a:txBody>
                  <a:tcPr/>
                </a:tc>
                <a:tc>
                  <a:txBody>
                    <a:bodyPr/>
                    <a:lstStyle/>
                    <a:p>
                      <a:r>
                        <a:rPr lang="en-US" sz="900" dirty="0"/>
                        <a:t>13</a:t>
                      </a:r>
                    </a:p>
                  </a:txBody>
                  <a:tcPr/>
                </a:tc>
                <a:tc>
                  <a:txBody>
                    <a:bodyPr/>
                    <a:lstStyle/>
                    <a:p>
                      <a:r>
                        <a:rPr lang="en-US" sz="900" dirty="0"/>
                        <a:t>20</a:t>
                      </a:r>
                    </a:p>
                  </a:txBody>
                  <a:tcPr/>
                </a:tc>
                <a:tc>
                  <a:txBody>
                    <a:bodyPr/>
                    <a:lstStyle/>
                    <a:p>
                      <a:r>
                        <a:rPr lang="en-US" sz="900" dirty="0"/>
                        <a:t>27</a:t>
                      </a:r>
                    </a:p>
                  </a:txBody>
                  <a:tcPr/>
                </a:tc>
                <a:tc>
                  <a:txBody>
                    <a:bodyPr/>
                    <a:lstStyle/>
                    <a:p>
                      <a:r>
                        <a:rPr lang="en-US" sz="900" dirty="0"/>
                        <a:t>34</a:t>
                      </a:r>
                    </a:p>
                  </a:txBody>
                  <a:tcPr/>
                </a:tc>
              </a:tr>
              <a:tr h="284751">
                <a:tc>
                  <a:txBody>
                    <a:bodyPr/>
                    <a:lstStyle/>
                    <a:p>
                      <a:r>
                        <a:rPr lang="en-US" sz="900" dirty="0"/>
                        <a:t>7</a:t>
                      </a:r>
                    </a:p>
                  </a:txBody>
                  <a:tcPr/>
                </a:tc>
                <a:tc>
                  <a:txBody>
                    <a:bodyPr/>
                    <a:lstStyle/>
                    <a:p>
                      <a:r>
                        <a:rPr lang="en-US" sz="900" dirty="0"/>
                        <a:t>14</a:t>
                      </a:r>
                    </a:p>
                  </a:txBody>
                  <a:tcPr/>
                </a:tc>
                <a:tc>
                  <a:txBody>
                    <a:bodyPr/>
                    <a:lstStyle/>
                    <a:p>
                      <a:r>
                        <a:rPr lang="en-US" sz="900" dirty="0"/>
                        <a:t>21</a:t>
                      </a:r>
                    </a:p>
                  </a:txBody>
                  <a:tcPr/>
                </a:tc>
                <a:tc>
                  <a:txBody>
                    <a:bodyPr/>
                    <a:lstStyle/>
                    <a:p>
                      <a:r>
                        <a:rPr lang="en-US" sz="900" dirty="0"/>
                        <a:t>28</a:t>
                      </a:r>
                    </a:p>
                  </a:txBody>
                  <a:tcPr/>
                </a:tc>
                <a:tc>
                  <a:txBody>
                    <a:bodyPr/>
                    <a:lstStyle/>
                    <a:p>
                      <a:r>
                        <a:rPr lang="en-US" sz="900" dirty="0"/>
                        <a:t>35</a:t>
                      </a:r>
                    </a:p>
                  </a:txBody>
                  <a:tcPr/>
                </a:tc>
              </a:tr>
            </a:tbl>
          </a:graphicData>
        </a:graphic>
      </p:graphicFrame>
      <p:sp>
        <p:nvSpPr>
          <p:cNvPr id="3" name="Titel 2"/>
          <p:cNvSpPr>
            <a:spLocks noGrp="1"/>
          </p:cNvSpPr>
          <p:nvPr>
            <p:ph type="title"/>
          </p:nvPr>
        </p:nvSpPr>
        <p:spPr/>
        <p:txBody>
          <a:bodyPr/>
          <a:lstStyle/>
          <a:p>
            <a:r>
              <a:rPr lang="de-DE" dirty="0" smtClean="0"/>
              <a:t>Slide 7</a:t>
            </a:r>
            <a:endParaRPr lang="de-DE" dirty="0"/>
          </a:p>
        </p:txBody>
      </p:sp>
      <p:graphicFrame>
        <p:nvGraphicFramePr>
          <p:cNvPr id="10" name="Diagramm 9"/>
          <p:cNvGraphicFramePr/>
          <p:nvPr>
            <p:extLst>
              <p:ext uri="{D42A27DB-BD31-4B8C-83A1-F6EECF244321}">
                <p14:modId xmlns:p14="http://schemas.microsoft.com/office/powerpoint/2010/main" val="732581473"/>
              </p:ext>
            </p:extLst>
          </p:nvPr>
        </p:nvGraphicFramePr>
        <p:xfrm>
          <a:off x="5415620" y="3948956"/>
          <a:ext cx="3240360" cy="2592288"/>
        </p:xfrm>
        <a:graphic>
          <a:graphicData uri="http://schemas.openxmlformats.org/drawingml/2006/chart">
            <c:chart xmlns:c="http://schemas.openxmlformats.org/drawingml/2006/chart" xmlns:r="http://schemas.openxmlformats.org/officeDocument/2006/relationships" r:id="rId2"/>
          </a:graphicData>
        </a:graphic>
      </p:graphicFrame>
      <p:sp>
        <p:nvSpPr>
          <p:cNvPr id="11" name="Inhaltsplatzhalter 2"/>
          <p:cNvSpPr txBox="1">
            <a:spLocks/>
          </p:cNvSpPr>
          <p:nvPr/>
        </p:nvSpPr>
        <p:spPr>
          <a:xfrm>
            <a:off x="457200" y="1423317"/>
            <a:ext cx="4186808" cy="4525963"/>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lgn="just"/>
            <a:r>
              <a:rPr lang="en-US" sz="1600" dirty="0" smtClean="0"/>
              <a:t>One morning, when </a:t>
            </a:r>
            <a:r>
              <a:rPr lang="en-US" sz="1600" dirty="0" err="1" smtClean="0"/>
              <a:t>Gregor</a:t>
            </a:r>
            <a:r>
              <a:rPr lang="en-US" sz="1600" dirty="0" smtClean="0"/>
              <a:t> </a:t>
            </a:r>
            <a:r>
              <a:rPr lang="en-US" sz="1600" dirty="0" err="1" smtClean="0"/>
              <a:t>Samsa</a:t>
            </a:r>
            <a:r>
              <a:rPr lang="en-US" sz="1600" dirty="0" smtClean="0"/>
              <a:t> woke from troubled dreams, he found himself transformed in his bed into a horrible vermin.</a:t>
            </a:r>
          </a:p>
          <a:p>
            <a:pPr algn="just"/>
            <a:r>
              <a:rPr lang="en-US" sz="1600" dirty="0" smtClean="0"/>
              <a:t>He lay on his </a:t>
            </a:r>
            <a:r>
              <a:rPr lang="en-US" sz="1600" dirty="0" err="1" smtClean="0"/>
              <a:t>armour</a:t>
            </a:r>
            <a:r>
              <a:rPr lang="en-US" sz="1600" dirty="0" smtClean="0"/>
              <a:t>-like back, and if he lifted his head a little he could see his brown belly, slightly domed and divided by arches into stiff sections.</a:t>
            </a:r>
          </a:p>
          <a:p>
            <a:pPr algn="just"/>
            <a:r>
              <a:rPr lang="en-US" sz="1600" dirty="0" smtClean="0"/>
              <a:t>The bedding was hardly able to cover it and seemed ready to slide off any moment.</a:t>
            </a:r>
          </a:p>
          <a:p>
            <a:pPr algn="just"/>
            <a:endParaRPr lang="en-US" sz="1600" dirty="0" smtClean="0"/>
          </a:p>
          <a:p>
            <a:pPr lvl="1" algn="just">
              <a:buFont typeface="+mj-lt"/>
              <a:buAutoNum type="arabicPeriod"/>
            </a:pPr>
            <a:r>
              <a:rPr lang="en-US" sz="1200" dirty="0" smtClean="0"/>
              <a:t>His many legs, pitifully thin compared with the size of the rest of him, waved about helplessly as he looked.</a:t>
            </a:r>
          </a:p>
          <a:p>
            <a:pPr lvl="1" algn="just">
              <a:buFont typeface="+mj-lt"/>
              <a:buAutoNum type="arabicPeriod"/>
            </a:pPr>
            <a:r>
              <a:rPr lang="en-US" sz="1200" dirty="0" smtClean="0"/>
              <a:t>"What's happened to me? " he thought. It wasn't a dream.</a:t>
            </a:r>
          </a:p>
          <a:p>
            <a:pPr algn="just"/>
            <a:endParaRPr lang="de-DE" dirty="0"/>
          </a:p>
        </p:txBody>
      </p:sp>
    </p:spTree>
    <p:extLst>
      <p:ext uri="{BB962C8B-B14F-4D97-AF65-F5344CB8AC3E}">
        <p14:creationId xmlns:p14="http://schemas.microsoft.com/office/powerpoint/2010/main" val="49942886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extLst>
              <p:ext uri="{D42A27DB-BD31-4B8C-83A1-F6EECF244321}">
                <p14:modId xmlns:p14="http://schemas.microsoft.com/office/powerpoint/2010/main" val="4092213886"/>
              </p:ext>
            </p:extLst>
          </p:nvPr>
        </p:nvGraphicFramePr>
        <p:xfrm>
          <a:off x="457200" y="1481138"/>
          <a:ext cx="7848880" cy="2189040"/>
        </p:xfrm>
        <a:graphic>
          <a:graphicData uri="http://schemas.openxmlformats.org/drawingml/2006/table">
            <a:tbl>
              <a:tblPr firstRow="1" bandRow="1">
                <a:tableStyleId>{5C22544A-7EE6-4342-B048-85BDC9FD1C3A}</a:tableStyleId>
              </a:tblPr>
              <a:tblGrid>
                <a:gridCol w="392444"/>
                <a:gridCol w="392444"/>
                <a:gridCol w="392444"/>
                <a:gridCol w="392444"/>
                <a:gridCol w="392444"/>
                <a:gridCol w="392444"/>
                <a:gridCol w="392444"/>
                <a:gridCol w="392444"/>
                <a:gridCol w="392444"/>
                <a:gridCol w="392444"/>
                <a:gridCol w="392444"/>
                <a:gridCol w="392444"/>
                <a:gridCol w="392444"/>
                <a:gridCol w="392444"/>
                <a:gridCol w="392444"/>
                <a:gridCol w="392444"/>
                <a:gridCol w="392444"/>
                <a:gridCol w="392444"/>
                <a:gridCol w="392444"/>
                <a:gridCol w="392444"/>
              </a:tblGrid>
              <a:tr h="273630">
                <a:tc>
                  <a:txBody>
                    <a:bodyPr/>
                    <a:lstStyle/>
                    <a:p>
                      <a:r>
                        <a:rPr lang="en-US" sz="1050" dirty="0"/>
                        <a:t>1</a:t>
                      </a:r>
                    </a:p>
                  </a:txBody>
                  <a:tcPr anchor="ctr"/>
                </a:tc>
                <a:tc>
                  <a:txBody>
                    <a:bodyPr/>
                    <a:lstStyle/>
                    <a:p>
                      <a:r>
                        <a:rPr lang="en-US" sz="1050" dirty="0"/>
                        <a:t>2</a:t>
                      </a:r>
                    </a:p>
                  </a:txBody>
                  <a:tcPr anchor="ctr"/>
                </a:tc>
                <a:tc>
                  <a:txBody>
                    <a:bodyPr/>
                    <a:lstStyle/>
                    <a:p>
                      <a:r>
                        <a:rPr lang="en-US" sz="1050" dirty="0"/>
                        <a:t>3</a:t>
                      </a:r>
                    </a:p>
                  </a:txBody>
                  <a:tcPr anchor="ctr"/>
                </a:tc>
                <a:tc>
                  <a:txBody>
                    <a:bodyPr/>
                    <a:lstStyle/>
                    <a:p>
                      <a:r>
                        <a:rPr lang="en-US" sz="1050" dirty="0"/>
                        <a:t>4</a:t>
                      </a:r>
                    </a:p>
                  </a:txBody>
                  <a:tcPr anchor="ctr"/>
                </a:tc>
                <a:tc>
                  <a:txBody>
                    <a:bodyPr/>
                    <a:lstStyle/>
                    <a:p>
                      <a:r>
                        <a:rPr lang="en-US" sz="1050" dirty="0"/>
                        <a:t>5</a:t>
                      </a:r>
                    </a:p>
                  </a:txBody>
                  <a:tcPr anchor="ctr"/>
                </a:tc>
                <a:tc>
                  <a:txBody>
                    <a:bodyPr/>
                    <a:lstStyle/>
                    <a:p>
                      <a:r>
                        <a:rPr lang="en-US" sz="1050" dirty="0"/>
                        <a:t>6</a:t>
                      </a:r>
                    </a:p>
                  </a:txBody>
                  <a:tcPr anchor="ctr"/>
                </a:tc>
                <a:tc>
                  <a:txBody>
                    <a:bodyPr/>
                    <a:lstStyle/>
                    <a:p>
                      <a:r>
                        <a:rPr lang="en-US" sz="1050" dirty="0"/>
                        <a:t>7</a:t>
                      </a:r>
                    </a:p>
                  </a:txBody>
                  <a:tcPr anchor="ctr"/>
                </a:tc>
                <a:tc>
                  <a:txBody>
                    <a:bodyPr/>
                    <a:lstStyle/>
                    <a:p>
                      <a:r>
                        <a:rPr lang="en-US" sz="1050" dirty="0"/>
                        <a:t>8</a:t>
                      </a:r>
                    </a:p>
                  </a:txBody>
                  <a:tcPr anchor="ctr"/>
                </a:tc>
                <a:tc>
                  <a:txBody>
                    <a:bodyPr/>
                    <a:lstStyle/>
                    <a:p>
                      <a:r>
                        <a:rPr lang="en-US" sz="1050" dirty="0"/>
                        <a:t>9</a:t>
                      </a:r>
                    </a:p>
                  </a:txBody>
                  <a:tcPr anchor="ctr"/>
                </a:tc>
                <a:tc>
                  <a:txBody>
                    <a:bodyPr/>
                    <a:lstStyle/>
                    <a:p>
                      <a:r>
                        <a:rPr lang="en-US" sz="1050" dirty="0"/>
                        <a:t>10</a:t>
                      </a:r>
                    </a:p>
                  </a:txBody>
                  <a:tcPr anchor="ctr"/>
                </a:tc>
                <a:tc>
                  <a:txBody>
                    <a:bodyPr/>
                    <a:lstStyle/>
                    <a:p>
                      <a:r>
                        <a:rPr lang="en-US" sz="1050" dirty="0"/>
                        <a:t>11</a:t>
                      </a:r>
                    </a:p>
                  </a:txBody>
                  <a:tcPr anchor="ctr"/>
                </a:tc>
                <a:tc>
                  <a:txBody>
                    <a:bodyPr/>
                    <a:lstStyle/>
                    <a:p>
                      <a:r>
                        <a:rPr lang="en-US" sz="1050" dirty="0"/>
                        <a:t>12</a:t>
                      </a:r>
                    </a:p>
                  </a:txBody>
                  <a:tcPr anchor="ctr"/>
                </a:tc>
                <a:tc>
                  <a:txBody>
                    <a:bodyPr/>
                    <a:lstStyle/>
                    <a:p>
                      <a:r>
                        <a:rPr lang="en-US" sz="1050" dirty="0"/>
                        <a:t>13</a:t>
                      </a:r>
                    </a:p>
                  </a:txBody>
                  <a:tcPr anchor="ctr"/>
                </a:tc>
                <a:tc>
                  <a:txBody>
                    <a:bodyPr/>
                    <a:lstStyle/>
                    <a:p>
                      <a:r>
                        <a:rPr lang="en-US" sz="1050" dirty="0"/>
                        <a:t>14</a:t>
                      </a:r>
                    </a:p>
                  </a:txBody>
                  <a:tcPr anchor="ctr"/>
                </a:tc>
                <a:tc>
                  <a:txBody>
                    <a:bodyPr/>
                    <a:lstStyle/>
                    <a:p>
                      <a:r>
                        <a:rPr lang="en-US" sz="1050" dirty="0"/>
                        <a:t>15</a:t>
                      </a:r>
                    </a:p>
                  </a:txBody>
                  <a:tcPr anchor="ctr"/>
                </a:tc>
                <a:tc>
                  <a:txBody>
                    <a:bodyPr/>
                    <a:lstStyle/>
                    <a:p>
                      <a:r>
                        <a:rPr lang="en-US" sz="1050" dirty="0"/>
                        <a:t>16</a:t>
                      </a:r>
                    </a:p>
                  </a:txBody>
                  <a:tcPr anchor="ctr"/>
                </a:tc>
                <a:tc>
                  <a:txBody>
                    <a:bodyPr/>
                    <a:lstStyle/>
                    <a:p>
                      <a:r>
                        <a:rPr lang="en-US" sz="1050" dirty="0"/>
                        <a:t>17</a:t>
                      </a:r>
                    </a:p>
                  </a:txBody>
                  <a:tcPr anchor="ctr"/>
                </a:tc>
                <a:tc>
                  <a:txBody>
                    <a:bodyPr/>
                    <a:lstStyle/>
                    <a:p>
                      <a:r>
                        <a:rPr lang="en-US" sz="1050" dirty="0"/>
                        <a:t>18</a:t>
                      </a:r>
                    </a:p>
                  </a:txBody>
                  <a:tcPr anchor="ctr"/>
                </a:tc>
                <a:tc>
                  <a:txBody>
                    <a:bodyPr/>
                    <a:lstStyle/>
                    <a:p>
                      <a:r>
                        <a:rPr lang="en-US" sz="1050" dirty="0"/>
                        <a:t>19</a:t>
                      </a:r>
                    </a:p>
                  </a:txBody>
                  <a:tcPr anchor="ctr"/>
                </a:tc>
                <a:tc>
                  <a:txBody>
                    <a:bodyPr/>
                    <a:lstStyle/>
                    <a:p>
                      <a:r>
                        <a:rPr lang="en-US" sz="1050" dirty="0"/>
                        <a:t>20</a:t>
                      </a:r>
                    </a:p>
                  </a:txBody>
                  <a:tcPr anchor="ctr"/>
                </a:tc>
              </a:tr>
              <a:tr h="273630">
                <a:tc>
                  <a:txBody>
                    <a:bodyPr/>
                    <a:lstStyle/>
                    <a:p>
                      <a:r>
                        <a:rPr lang="en-US" sz="1050" dirty="0"/>
                        <a:t>A</a:t>
                      </a:r>
                    </a:p>
                  </a:txBody>
                  <a:tcPr anchor="ctr"/>
                </a:tc>
                <a:tc>
                  <a:txBody>
                    <a:bodyPr/>
                    <a:lstStyle/>
                    <a:p>
                      <a:r>
                        <a:rPr lang="en-US" sz="1050" dirty="0"/>
                        <a:t>1</a:t>
                      </a:r>
                    </a:p>
                  </a:txBody>
                  <a:tcPr anchor="ctr"/>
                </a:tc>
                <a:tc>
                  <a:txBody>
                    <a:bodyPr/>
                    <a:lstStyle/>
                    <a:p>
                      <a:r>
                        <a:rPr lang="en-US" sz="1050" dirty="0"/>
                        <a:t>2</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34</a:t>
                      </a:r>
                    </a:p>
                  </a:txBody>
                  <a:tcPr anchor="ctr"/>
                </a:tc>
                <a:tc>
                  <a:txBody>
                    <a:bodyPr/>
                    <a:lstStyle/>
                    <a:p>
                      <a:r>
                        <a:rPr lang="en-US" sz="1050" dirty="0"/>
                        <a:t>34</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12</a:t>
                      </a:r>
                    </a:p>
                  </a:txBody>
                  <a:tcPr anchor="ctr"/>
                </a:tc>
                <a:tc>
                  <a:txBody>
                    <a:bodyPr/>
                    <a:lstStyle/>
                    <a:p>
                      <a:r>
                        <a:rPr lang="en-US" sz="1050" dirty="0"/>
                        <a:t>13</a:t>
                      </a:r>
                    </a:p>
                  </a:txBody>
                  <a:tcPr anchor="ctr"/>
                </a:tc>
                <a:tc>
                  <a:txBody>
                    <a:bodyPr/>
                    <a:lstStyle/>
                    <a:p>
                      <a:r>
                        <a:rPr lang="en-US" sz="1050" dirty="0"/>
                        <a:t>4</a:t>
                      </a:r>
                    </a:p>
                  </a:txBody>
                  <a:tcPr anchor="ctr"/>
                </a:tc>
                <a:tc>
                  <a:txBody>
                    <a:bodyPr/>
                    <a:lstStyle/>
                    <a:p>
                      <a:r>
                        <a:rPr lang="en-US" sz="1050" dirty="0"/>
                        <a:t>23</a:t>
                      </a:r>
                    </a:p>
                  </a:txBody>
                  <a:tcPr anchor="ctr"/>
                </a:tc>
                <a:tc>
                  <a:txBody>
                    <a:bodyPr/>
                    <a:lstStyle/>
                    <a:p>
                      <a:r>
                        <a:rPr lang="en-US" sz="1050" dirty="0"/>
                        <a:t>24</a:t>
                      </a:r>
                    </a:p>
                  </a:txBody>
                  <a:tcPr anchor="ctr"/>
                </a:tc>
                <a:tc>
                  <a:txBody>
                    <a:bodyPr/>
                    <a:lstStyle/>
                    <a:p>
                      <a:r>
                        <a:rPr lang="en-US" sz="1050" dirty="0"/>
                        <a:t>12</a:t>
                      </a:r>
                    </a:p>
                  </a:txBody>
                  <a:tcPr anchor="ctr"/>
                </a:tc>
                <a:tc>
                  <a:txBody>
                    <a:bodyPr/>
                    <a:lstStyle/>
                    <a:p>
                      <a:r>
                        <a:rPr lang="en-US" sz="1050" dirty="0"/>
                        <a:t>3</a:t>
                      </a:r>
                    </a:p>
                  </a:txBody>
                  <a:tcPr anchor="ctr"/>
                </a:tc>
                <a:tc>
                  <a:txBody>
                    <a:bodyPr/>
                    <a:lstStyle/>
                    <a:p>
                      <a:r>
                        <a:rPr lang="en-US" sz="1050" dirty="0"/>
                        <a:t>2</a:t>
                      </a:r>
                    </a:p>
                  </a:txBody>
                  <a:tcPr anchor="ctr"/>
                </a:tc>
                <a:tc>
                  <a:txBody>
                    <a:bodyPr/>
                    <a:lstStyle/>
                    <a:p>
                      <a:r>
                        <a:rPr lang="en-US" sz="1050" dirty="0"/>
                        <a:t>2</a:t>
                      </a:r>
                    </a:p>
                  </a:txBody>
                  <a:tcPr anchor="ctr"/>
                </a:tc>
              </a:tr>
              <a:tr h="273630">
                <a:tc>
                  <a:txBody>
                    <a:bodyPr/>
                    <a:lstStyle/>
                    <a:p>
                      <a:r>
                        <a:rPr lang="en-US" sz="1050" dirty="0"/>
                        <a:t>B</a:t>
                      </a:r>
                    </a:p>
                  </a:txBody>
                  <a:tcPr anchor="ctr"/>
                </a:tc>
                <a:tc>
                  <a:txBody>
                    <a:bodyPr/>
                    <a:lstStyle/>
                    <a:p>
                      <a:r>
                        <a:rPr lang="en-US" sz="1050" dirty="0"/>
                        <a:t>24</a:t>
                      </a:r>
                    </a:p>
                  </a:txBody>
                  <a:tcPr anchor="ctr"/>
                </a:tc>
                <a:tc>
                  <a:txBody>
                    <a:bodyPr/>
                    <a:lstStyle/>
                    <a:p>
                      <a:r>
                        <a:rPr lang="en-US" sz="1050" dirty="0"/>
                        <a:t>3</a:t>
                      </a:r>
                    </a:p>
                  </a:txBody>
                  <a:tcPr anchor="ctr"/>
                </a:tc>
                <a:tc>
                  <a:txBody>
                    <a:bodyPr/>
                    <a:lstStyle/>
                    <a:p>
                      <a:r>
                        <a:rPr lang="en-US" sz="1050" dirty="0"/>
                        <a:t>56</a:t>
                      </a:r>
                    </a:p>
                  </a:txBody>
                  <a:tcPr anchor="ctr"/>
                </a:tc>
                <a:tc>
                  <a:txBody>
                    <a:bodyPr/>
                    <a:lstStyle/>
                    <a:p>
                      <a:r>
                        <a:rPr lang="en-US" sz="1050" dirty="0"/>
                        <a:t>5</a:t>
                      </a:r>
                    </a:p>
                  </a:txBody>
                  <a:tcPr anchor="ctr"/>
                </a:tc>
                <a:tc>
                  <a:txBody>
                    <a:bodyPr/>
                    <a:lstStyle/>
                    <a:p>
                      <a:r>
                        <a:rPr lang="en-US" sz="1050" dirty="0"/>
                        <a:t>3</a:t>
                      </a:r>
                    </a:p>
                  </a:txBody>
                  <a:tcPr anchor="ctr"/>
                </a:tc>
                <a:tc>
                  <a:txBody>
                    <a:bodyPr/>
                    <a:lstStyle/>
                    <a:p>
                      <a:r>
                        <a:rPr lang="en-US" sz="1050" dirty="0"/>
                        <a:t>12</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11</a:t>
                      </a:r>
                    </a:p>
                  </a:txBody>
                  <a:tcPr anchor="ctr"/>
                </a:tc>
                <a:tc>
                  <a:txBody>
                    <a:bodyPr/>
                    <a:lstStyle/>
                    <a:p>
                      <a:r>
                        <a:rPr lang="en-US" sz="1050" dirty="0"/>
                        <a:t>2</a:t>
                      </a:r>
                    </a:p>
                  </a:txBody>
                  <a:tcPr anchor="ctr"/>
                </a:tc>
                <a:tc>
                  <a:txBody>
                    <a:bodyPr/>
                    <a:lstStyle/>
                    <a:p>
                      <a:r>
                        <a:rPr lang="en-US" sz="1050" dirty="0"/>
                        <a:t>21</a:t>
                      </a:r>
                    </a:p>
                  </a:txBody>
                  <a:tcPr anchor="ctr"/>
                </a:tc>
                <a:tc>
                  <a:txBody>
                    <a:bodyPr/>
                    <a:lstStyle/>
                    <a:p>
                      <a:r>
                        <a:rPr lang="en-US" sz="1050" dirty="0"/>
                        <a:t>34</a:t>
                      </a:r>
                    </a:p>
                  </a:txBody>
                  <a:tcPr anchor="ctr"/>
                </a:tc>
                <a:tc>
                  <a:txBody>
                    <a:bodyPr/>
                    <a:lstStyle/>
                    <a:p>
                      <a:r>
                        <a:rPr lang="en-US" sz="1050" dirty="0"/>
                        <a:t>1</a:t>
                      </a:r>
                    </a:p>
                  </a:txBody>
                  <a:tcPr anchor="ctr"/>
                </a:tc>
                <a:tc>
                  <a:txBody>
                    <a:bodyPr/>
                    <a:lstStyle/>
                    <a:p>
                      <a:r>
                        <a:rPr lang="en-US" sz="1050" dirty="0"/>
                        <a:t>29</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6</a:t>
                      </a:r>
                    </a:p>
                  </a:txBody>
                  <a:tcPr anchor="ctr"/>
                </a:tc>
                <a:tc>
                  <a:txBody>
                    <a:bodyPr/>
                    <a:lstStyle/>
                    <a:p>
                      <a:r>
                        <a:rPr lang="en-US" sz="1050" dirty="0"/>
                        <a:t>65</a:t>
                      </a:r>
                    </a:p>
                  </a:txBody>
                  <a:tcPr anchor="ctr"/>
                </a:tc>
                <a:tc>
                  <a:txBody>
                    <a:bodyPr/>
                    <a:lstStyle/>
                    <a:p>
                      <a:r>
                        <a:rPr lang="en-US" sz="1050" dirty="0"/>
                        <a:t>4</a:t>
                      </a:r>
                    </a:p>
                  </a:txBody>
                  <a:tcPr anchor="ctr"/>
                </a:tc>
              </a:tr>
              <a:tr h="273630">
                <a:tc>
                  <a:txBody>
                    <a:bodyPr/>
                    <a:lstStyle/>
                    <a:p>
                      <a:r>
                        <a:rPr lang="en-US" sz="1050" dirty="0"/>
                        <a:t>C</a:t>
                      </a:r>
                    </a:p>
                  </a:txBody>
                  <a:tcPr anchor="ctr"/>
                </a:tc>
                <a:tc>
                  <a:txBody>
                    <a:bodyPr/>
                    <a:lstStyle/>
                    <a:p>
                      <a:r>
                        <a:rPr lang="en-US" sz="1050" dirty="0"/>
                        <a:t>1</a:t>
                      </a:r>
                    </a:p>
                  </a:txBody>
                  <a:tcPr anchor="ctr"/>
                </a:tc>
                <a:tc>
                  <a:txBody>
                    <a:bodyPr/>
                    <a:lstStyle/>
                    <a:p>
                      <a:r>
                        <a:rPr lang="en-US" sz="1050" dirty="0"/>
                        <a:t>2</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34</a:t>
                      </a:r>
                    </a:p>
                  </a:txBody>
                  <a:tcPr anchor="ctr"/>
                </a:tc>
                <a:tc>
                  <a:txBody>
                    <a:bodyPr/>
                    <a:lstStyle/>
                    <a:p>
                      <a:r>
                        <a:rPr lang="en-US" sz="1050" dirty="0"/>
                        <a:t>34</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12</a:t>
                      </a:r>
                    </a:p>
                  </a:txBody>
                  <a:tcPr anchor="ctr"/>
                </a:tc>
                <a:tc>
                  <a:txBody>
                    <a:bodyPr/>
                    <a:lstStyle/>
                    <a:p>
                      <a:r>
                        <a:rPr lang="en-US" sz="1050" dirty="0"/>
                        <a:t>13</a:t>
                      </a:r>
                    </a:p>
                  </a:txBody>
                  <a:tcPr anchor="ctr"/>
                </a:tc>
                <a:tc>
                  <a:txBody>
                    <a:bodyPr/>
                    <a:lstStyle/>
                    <a:p>
                      <a:r>
                        <a:rPr lang="en-US" sz="1050" dirty="0"/>
                        <a:t>4</a:t>
                      </a:r>
                    </a:p>
                  </a:txBody>
                  <a:tcPr anchor="ctr"/>
                </a:tc>
                <a:tc>
                  <a:txBody>
                    <a:bodyPr/>
                    <a:lstStyle/>
                    <a:p>
                      <a:r>
                        <a:rPr lang="en-US" sz="1050" dirty="0"/>
                        <a:t>23</a:t>
                      </a:r>
                    </a:p>
                  </a:txBody>
                  <a:tcPr anchor="ctr"/>
                </a:tc>
                <a:tc>
                  <a:txBody>
                    <a:bodyPr/>
                    <a:lstStyle/>
                    <a:p>
                      <a:r>
                        <a:rPr lang="en-US" sz="1050" dirty="0"/>
                        <a:t>24</a:t>
                      </a:r>
                    </a:p>
                  </a:txBody>
                  <a:tcPr anchor="ctr"/>
                </a:tc>
                <a:tc>
                  <a:txBody>
                    <a:bodyPr/>
                    <a:lstStyle/>
                    <a:p>
                      <a:r>
                        <a:rPr lang="en-US" sz="1050" dirty="0"/>
                        <a:t>12</a:t>
                      </a:r>
                    </a:p>
                  </a:txBody>
                  <a:tcPr anchor="ctr"/>
                </a:tc>
                <a:tc>
                  <a:txBody>
                    <a:bodyPr/>
                    <a:lstStyle/>
                    <a:p>
                      <a:r>
                        <a:rPr lang="en-US" sz="1050" dirty="0"/>
                        <a:t>3</a:t>
                      </a:r>
                    </a:p>
                  </a:txBody>
                  <a:tcPr anchor="ctr"/>
                </a:tc>
                <a:tc>
                  <a:txBody>
                    <a:bodyPr/>
                    <a:lstStyle/>
                    <a:p>
                      <a:r>
                        <a:rPr lang="en-US" sz="1050" dirty="0"/>
                        <a:t>2</a:t>
                      </a:r>
                    </a:p>
                  </a:txBody>
                  <a:tcPr anchor="ctr"/>
                </a:tc>
                <a:tc>
                  <a:txBody>
                    <a:bodyPr/>
                    <a:lstStyle/>
                    <a:p>
                      <a:r>
                        <a:rPr lang="en-US" sz="1050" dirty="0"/>
                        <a:t>2</a:t>
                      </a:r>
                    </a:p>
                  </a:txBody>
                  <a:tcPr anchor="ctr"/>
                </a:tc>
              </a:tr>
              <a:tr h="273630">
                <a:tc>
                  <a:txBody>
                    <a:bodyPr/>
                    <a:lstStyle/>
                    <a:p>
                      <a:r>
                        <a:rPr lang="en-US" sz="1050" dirty="0"/>
                        <a:t>D</a:t>
                      </a:r>
                    </a:p>
                  </a:txBody>
                  <a:tcPr anchor="ctr"/>
                </a:tc>
                <a:tc>
                  <a:txBody>
                    <a:bodyPr/>
                    <a:lstStyle/>
                    <a:p>
                      <a:r>
                        <a:rPr lang="en-US" sz="1050" dirty="0"/>
                        <a:t>24</a:t>
                      </a:r>
                    </a:p>
                  </a:txBody>
                  <a:tcPr anchor="ctr"/>
                </a:tc>
                <a:tc>
                  <a:txBody>
                    <a:bodyPr/>
                    <a:lstStyle/>
                    <a:p>
                      <a:r>
                        <a:rPr lang="en-US" sz="1050" dirty="0"/>
                        <a:t>3</a:t>
                      </a:r>
                    </a:p>
                  </a:txBody>
                  <a:tcPr anchor="ctr"/>
                </a:tc>
                <a:tc>
                  <a:txBody>
                    <a:bodyPr/>
                    <a:lstStyle/>
                    <a:p>
                      <a:r>
                        <a:rPr lang="en-US" sz="1050" dirty="0"/>
                        <a:t>56</a:t>
                      </a:r>
                    </a:p>
                  </a:txBody>
                  <a:tcPr anchor="ctr"/>
                </a:tc>
                <a:tc>
                  <a:txBody>
                    <a:bodyPr/>
                    <a:lstStyle/>
                    <a:p>
                      <a:r>
                        <a:rPr lang="en-US" sz="1050" dirty="0"/>
                        <a:t>5</a:t>
                      </a:r>
                    </a:p>
                  </a:txBody>
                  <a:tcPr anchor="ctr"/>
                </a:tc>
                <a:tc>
                  <a:txBody>
                    <a:bodyPr/>
                    <a:lstStyle/>
                    <a:p>
                      <a:r>
                        <a:rPr lang="en-US" sz="1050" dirty="0"/>
                        <a:t>3</a:t>
                      </a:r>
                    </a:p>
                  </a:txBody>
                  <a:tcPr anchor="ctr"/>
                </a:tc>
                <a:tc>
                  <a:txBody>
                    <a:bodyPr/>
                    <a:lstStyle/>
                    <a:p>
                      <a:r>
                        <a:rPr lang="en-US" sz="1050" dirty="0"/>
                        <a:t>12</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11</a:t>
                      </a:r>
                    </a:p>
                  </a:txBody>
                  <a:tcPr anchor="ctr"/>
                </a:tc>
                <a:tc>
                  <a:txBody>
                    <a:bodyPr/>
                    <a:lstStyle/>
                    <a:p>
                      <a:r>
                        <a:rPr lang="en-US" sz="1050" dirty="0"/>
                        <a:t>2</a:t>
                      </a:r>
                    </a:p>
                  </a:txBody>
                  <a:tcPr anchor="ctr"/>
                </a:tc>
                <a:tc>
                  <a:txBody>
                    <a:bodyPr/>
                    <a:lstStyle/>
                    <a:p>
                      <a:r>
                        <a:rPr lang="en-US" sz="1050" dirty="0"/>
                        <a:t>21</a:t>
                      </a:r>
                    </a:p>
                  </a:txBody>
                  <a:tcPr anchor="ctr"/>
                </a:tc>
                <a:tc>
                  <a:txBody>
                    <a:bodyPr/>
                    <a:lstStyle/>
                    <a:p>
                      <a:r>
                        <a:rPr lang="en-US" sz="1050" dirty="0"/>
                        <a:t>34</a:t>
                      </a:r>
                    </a:p>
                  </a:txBody>
                  <a:tcPr anchor="ctr"/>
                </a:tc>
                <a:tc>
                  <a:txBody>
                    <a:bodyPr/>
                    <a:lstStyle/>
                    <a:p>
                      <a:r>
                        <a:rPr lang="en-US" sz="1050" dirty="0"/>
                        <a:t>1</a:t>
                      </a:r>
                    </a:p>
                  </a:txBody>
                  <a:tcPr anchor="ctr"/>
                </a:tc>
                <a:tc>
                  <a:txBody>
                    <a:bodyPr/>
                    <a:lstStyle/>
                    <a:p>
                      <a:r>
                        <a:rPr lang="en-US" sz="1050" dirty="0"/>
                        <a:t>29</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6</a:t>
                      </a:r>
                    </a:p>
                  </a:txBody>
                  <a:tcPr anchor="ctr"/>
                </a:tc>
                <a:tc>
                  <a:txBody>
                    <a:bodyPr/>
                    <a:lstStyle/>
                    <a:p>
                      <a:r>
                        <a:rPr lang="en-US" sz="1050" dirty="0"/>
                        <a:t>65</a:t>
                      </a:r>
                    </a:p>
                  </a:txBody>
                  <a:tcPr anchor="ctr"/>
                </a:tc>
                <a:tc>
                  <a:txBody>
                    <a:bodyPr/>
                    <a:lstStyle/>
                    <a:p>
                      <a:r>
                        <a:rPr lang="en-US" sz="1050" dirty="0"/>
                        <a:t>4</a:t>
                      </a:r>
                    </a:p>
                  </a:txBody>
                  <a:tcPr anchor="ctr"/>
                </a:tc>
              </a:tr>
              <a:tr h="273630">
                <a:tc>
                  <a:txBody>
                    <a:bodyPr/>
                    <a:lstStyle/>
                    <a:p>
                      <a:r>
                        <a:rPr lang="en-US" sz="1050" dirty="0"/>
                        <a:t>E</a:t>
                      </a:r>
                    </a:p>
                  </a:txBody>
                  <a:tcPr anchor="ctr"/>
                </a:tc>
                <a:tc>
                  <a:txBody>
                    <a:bodyPr/>
                    <a:lstStyle/>
                    <a:p>
                      <a:r>
                        <a:rPr lang="en-US" sz="1050" dirty="0"/>
                        <a:t>1</a:t>
                      </a:r>
                    </a:p>
                  </a:txBody>
                  <a:tcPr anchor="ctr"/>
                </a:tc>
                <a:tc>
                  <a:txBody>
                    <a:bodyPr/>
                    <a:lstStyle/>
                    <a:p>
                      <a:r>
                        <a:rPr lang="en-US" sz="1050" dirty="0"/>
                        <a:t>2</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34</a:t>
                      </a:r>
                    </a:p>
                  </a:txBody>
                  <a:tcPr anchor="ctr"/>
                </a:tc>
                <a:tc>
                  <a:txBody>
                    <a:bodyPr/>
                    <a:lstStyle/>
                    <a:p>
                      <a:r>
                        <a:rPr lang="en-US" sz="1050" dirty="0"/>
                        <a:t>34</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12</a:t>
                      </a:r>
                    </a:p>
                  </a:txBody>
                  <a:tcPr anchor="ctr"/>
                </a:tc>
                <a:tc>
                  <a:txBody>
                    <a:bodyPr/>
                    <a:lstStyle/>
                    <a:p>
                      <a:r>
                        <a:rPr lang="en-US" sz="1050" dirty="0"/>
                        <a:t>13</a:t>
                      </a:r>
                    </a:p>
                  </a:txBody>
                  <a:tcPr anchor="ctr"/>
                </a:tc>
                <a:tc>
                  <a:txBody>
                    <a:bodyPr/>
                    <a:lstStyle/>
                    <a:p>
                      <a:r>
                        <a:rPr lang="en-US" sz="1050" dirty="0"/>
                        <a:t>4</a:t>
                      </a:r>
                    </a:p>
                  </a:txBody>
                  <a:tcPr anchor="ctr"/>
                </a:tc>
                <a:tc>
                  <a:txBody>
                    <a:bodyPr/>
                    <a:lstStyle/>
                    <a:p>
                      <a:r>
                        <a:rPr lang="en-US" sz="1050" dirty="0"/>
                        <a:t>23</a:t>
                      </a:r>
                    </a:p>
                  </a:txBody>
                  <a:tcPr anchor="ctr"/>
                </a:tc>
                <a:tc>
                  <a:txBody>
                    <a:bodyPr/>
                    <a:lstStyle/>
                    <a:p>
                      <a:r>
                        <a:rPr lang="en-US" sz="1050" dirty="0"/>
                        <a:t>24</a:t>
                      </a:r>
                    </a:p>
                  </a:txBody>
                  <a:tcPr anchor="ctr"/>
                </a:tc>
                <a:tc>
                  <a:txBody>
                    <a:bodyPr/>
                    <a:lstStyle/>
                    <a:p>
                      <a:r>
                        <a:rPr lang="en-US" sz="1050" dirty="0"/>
                        <a:t>12</a:t>
                      </a:r>
                    </a:p>
                  </a:txBody>
                  <a:tcPr anchor="ctr"/>
                </a:tc>
                <a:tc>
                  <a:txBody>
                    <a:bodyPr/>
                    <a:lstStyle/>
                    <a:p>
                      <a:r>
                        <a:rPr lang="en-US" sz="1050" dirty="0"/>
                        <a:t>3</a:t>
                      </a:r>
                    </a:p>
                  </a:txBody>
                  <a:tcPr anchor="ctr"/>
                </a:tc>
                <a:tc>
                  <a:txBody>
                    <a:bodyPr/>
                    <a:lstStyle/>
                    <a:p>
                      <a:r>
                        <a:rPr lang="en-US" sz="1050" dirty="0"/>
                        <a:t>2</a:t>
                      </a:r>
                    </a:p>
                  </a:txBody>
                  <a:tcPr anchor="ctr"/>
                </a:tc>
                <a:tc>
                  <a:txBody>
                    <a:bodyPr/>
                    <a:lstStyle/>
                    <a:p>
                      <a:r>
                        <a:rPr lang="en-US" sz="1050" dirty="0"/>
                        <a:t>2</a:t>
                      </a:r>
                    </a:p>
                  </a:txBody>
                  <a:tcPr anchor="ctr"/>
                </a:tc>
              </a:tr>
              <a:tr h="273630">
                <a:tc>
                  <a:txBody>
                    <a:bodyPr/>
                    <a:lstStyle/>
                    <a:p>
                      <a:r>
                        <a:rPr lang="en-US" sz="1050" dirty="0"/>
                        <a:t>F</a:t>
                      </a:r>
                    </a:p>
                  </a:txBody>
                  <a:tcPr anchor="ctr"/>
                </a:tc>
                <a:tc>
                  <a:txBody>
                    <a:bodyPr/>
                    <a:lstStyle/>
                    <a:p>
                      <a:r>
                        <a:rPr lang="en-US" sz="1050" dirty="0"/>
                        <a:t>24</a:t>
                      </a:r>
                    </a:p>
                  </a:txBody>
                  <a:tcPr anchor="ctr"/>
                </a:tc>
                <a:tc>
                  <a:txBody>
                    <a:bodyPr/>
                    <a:lstStyle/>
                    <a:p>
                      <a:r>
                        <a:rPr lang="en-US" sz="1050" dirty="0"/>
                        <a:t>3</a:t>
                      </a:r>
                    </a:p>
                  </a:txBody>
                  <a:tcPr anchor="ctr"/>
                </a:tc>
                <a:tc>
                  <a:txBody>
                    <a:bodyPr/>
                    <a:lstStyle/>
                    <a:p>
                      <a:r>
                        <a:rPr lang="en-US" sz="1050" dirty="0"/>
                        <a:t>56</a:t>
                      </a:r>
                    </a:p>
                  </a:txBody>
                  <a:tcPr anchor="ctr"/>
                </a:tc>
                <a:tc>
                  <a:txBody>
                    <a:bodyPr/>
                    <a:lstStyle/>
                    <a:p>
                      <a:r>
                        <a:rPr lang="en-US" sz="1050" dirty="0"/>
                        <a:t>5</a:t>
                      </a:r>
                    </a:p>
                  </a:txBody>
                  <a:tcPr anchor="ctr"/>
                </a:tc>
                <a:tc>
                  <a:txBody>
                    <a:bodyPr/>
                    <a:lstStyle/>
                    <a:p>
                      <a:r>
                        <a:rPr lang="en-US" sz="1050" dirty="0"/>
                        <a:t>3</a:t>
                      </a:r>
                    </a:p>
                  </a:txBody>
                  <a:tcPr anchor="ctr"/>
                </a:tc>
                <a:tc>
                  <a:txBody>
                    <a:bodyPr/>
                    <a:lstStyle/>
                    <a:p>
                      <a:r>
                        <a:rPr lang="en-US" sz="1050" dirty="0"/>
                        <a:t>12</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11</a:t>
                      </a:r>
                    </a:p>
                  </a:txBody>
                  <a:tcPr anchor="ctr"/>
                </a:tc>
                <a:tc>
                  <a:txBody>
                    <a:bodyPr/>
                    <a:lstStyle/>
                    <a:p>
                      <a:r>
                        <a:rPr lang="en-US" sz="1050" dirty="0"/>
                        <a:t>2</a:t>
                      </a:r>
                    </a:p>
                  </a:txBody>
                  <a:tcPr anchor="ctr"/>
                </a:tc>
                <a:tc>
                  <a:txBody>
                    <a:bodyPr/>
                    <a:lstStyle/>
                    <a:p>
                      <a:r>
                        <a:rPr lang="en-US" sz="1050" dirty="0"/>
                        <a:t>21</a:t>
                      </a:r>
                    </a:p>
                  </a:txBody>
                  <a:tcPr anchor="ctr"/>
                </a:tc>
                <a:tc>
                  <a:txBody>
                    <a:bodyPr/>
                    <a:lstStyle/>
                    <a:p>
                      <a:r>
                        <a:rPr lang="en-US" sz="1050" dirty="0"/>
                        <a:t>34</a:t>
                      </a:r>
                    </a:p>
                  </a:txBody>
                  <a:tcPr anchor="ctr"/>
                </a:tc>
                <a:tc>
                  <a:txBody>
                    <a:bodyPr/>
                    <a:lstStyle/>
                    <a:p>
                      <a:r>
                        <a:rPr lang="en-US" sz="1050" dirty="0"/>
                        <a:t>1</a:t>
                      </a:r>
                    </a:p>
                  </a:txBody>
                  <a:tcPr anchor="ctr"/>
                </a:tc>
                <a:tc>
                  <a:txBody>
                    <a:bodyPr/>
                    <a:lstStyle/>
                    <a:p>
                      <a:r>
                        <a:rPr lang="en-US" sz="1050" dirty="0"/>
                        <a:t>29</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6</a:t>
                      </a:r>
                    </a:p>
                  </a:txBody>
                  <a:tcPr anchor="ctr"/>
                </a:tc>
                <a:tc>
                  <a:txBody>
                    <a:bodyPr/>
                    <a:lstStyle/>
                    <a:p>
                      <a:r>
                        <a:rPr lang="en-US" sz="1050" dirty="0"/>
                        <a:t>65</a:t>
                      </a:r>
                    </a:p>
                  </a:txBody>
                  <a:tcPr anchor="ctr"/>
                </a:tc>
                <a:tc>
                  <a:txBody>
                    <a:bodyPr/>
                    <a:lstStyle/>
                    <a:p>
                      <a:r>
                        <a:rPr lang="en-US" sz="1050" dirty="0"/>
                        <a:t>4</a:t>
                      </a:r>
                    </a:p>
                  </a:txBody>
                  <a:tcPr anchor="ctr"/>
                </a:tc>
              </a:tr>
              <a:tr h="273630">
                <a:tc>
                  <a:txBody>
                    <a:bodyPr/>
                    <a:lstStyle/>
                    <a:p>
                      <a:r>
                        <a:rPr lang="en-US" sz="1050" dirty="0"/>
                        <a:t>G</a:t>
                      </a:r>
                    </a:p>
                  </a:txBody>
                  <a:tcPr anchor="ctr"/>
                </a:tc>
                <a:tc>
                  <a:txBody>
                    <a:bodyPr/>
                    <a:lstStyle/>
                    <a:p>
                      <a:r>
                        <a:rPr lang="en-US" sz="1050" dirty="0"/>
                        <a:t>1</a:t>
                      </a:r>
                    </a:p>
                  </a:txBody>
                  <a:tcPr anchor="ctr"/>
                </a:tc>
                <a:tc>
                  <a:txBody>
                    <a:bodyPr/>
                    <a:lstStyle/>
                    <a:p>
                      <a:r>
                        <a:rPr lang="en-US" sz="1050" dirty="0"/>
                        <a:t>2</a:t>
                      </a:r>
                    </a:p>
                  </a:txBody>
                  <a:tcPr anchor="ctr"/>
                </a:tc>
                <a:tc>
                  <a:txBody>
                    <a:bodyPr/>
                    <a:lstStyle/>
                    <a:p>
                      <a:r>
                        <a:rPr lang="en-US" sz="1050" dirty="0"/>
                        <a:t>23</a:t>
                      </a:r>
                    </a:p>
                  </a:txBody>
                  <a:tcPr anchor="ctr"/>
                </a:tc>
                <a:tc>
                  <a:txBody>
                    <a:bodyPr/>
                    <a:lstStyle/>
                    <a:p>
                      <a:r>
                        <a:rPr lang="en-US" sz="1050" dirty="0"/>
                        <a:t>2</a:t>
                      </a:r>
                    </a:p>
                  </a:txBody>
                  <a:tcPr anchor="ctr"/>
                </a:tc>
                <a:tc>
                  <a:txBody>
                    <a:bodyPr/>
                    <a:lstStyle/>
                    <a:p>
                      <a:r>
                        <a:rPr lang="en-US" sz="1050" dirty="0"/>
                        <a:t>34</a:t>
                      </a:r>
                    </a:p>
                  </a:txBody>
                  <a:tcPr anchor="ctr"/>
                </a:tc>
                <a:tc>
                  <a:txBody>
                    <a:bodyPr/>
                    <a:lstStyle/>
                    <a:p>
                      <a:r>
                        <a:rPr lang="en-US" sz="1050" dirty="0"/>
                        <a:t>34</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23</a:t>
                      </a:r>
                    </a:p>
                  </a:txBody>
                  <a:tcPr anchor="ctr"/>
                </a:tc>
                <a:tc>
                  <a:txBody>
                    <a:bodyPr/>
                    <a:lstStyle/>
                    <a:p>
                      <a:r>
                        <a:rPr lang="en-US" sz="1050" dirty="0"/>
                        <a:t>12</a:t>
                      </a:r>
                    </a:p>
                  </a:txBody>
                  <a:tcPr anchor="ctr"/>
                </a:tc>
                <a:tc>
                  <a:txBody>
                    <a:bodyPr/>
                    <a:lstStyle/>
                    <a:p>
                      <a:r>
                        <a:rPr lang="en-US" sz="1050" dirty="0"/>
                        <a:t>13</a:t>
                      </a:r>
                    </a:p>
                  </a:txBody>
                  <a:tcPr anchor="ctr"/>
                </a:tc>
                <a:tc>
                  <a:txBody>
                    <a:bodyPr/>
                    <a:lstStyle/>
                    <a:p>
                      <a:r>
                        <a:rPr lang="en-US" sz="1050" dirty="0"/>
                        <a:t>4</a:t>
                      </a:r>
                    </a:p>
                  </a:txBody>
                  <a:tcPr anchor="ctr"/>
                </a:tc>
                <a:tc>
                  <a:txBody>
                    <a:bodyPr/>
                    <a:lstStyle/>
                    <a:p>
                      <a:r>
                        <a:rPr lang="en-US" sz="1050" dirty="0"/>
                        <a:t>23</a:t>
                      </a:r>
                    </a:p>
                  </a:txBody>
                  <a:tcPr anchor="ctr"/>
                </a:tc>
                <a:tc>
                  <a:txBody>
                    <a:bodyPr/>
                    <a:lstStyle/>
                    <a:p>
                      <a:r>
                        <a:rPr lang="en-US" sz="1050" dirty="0"/>
                        <a:t>24</a:t>
                      </a:r>
                    </a:p>
                  </a:txBody>
                  <a:tcPr anchor="ctr"/>
                </a:tc>
                <a:tc>
                  <a:txBody>
                    <a:bodyPr/>
                    <a:lstStyle/>
                    <a:p>
                      <a:r>
                        <a:rPr lang="en-US" sz="1050" dirty="0"/>
                        <a:t>12</a:t>
                      </a:r>
                    </a:p>
                  </a:txBody>
                  <a:tcPr anchor="ctr"/>
                </a:tc>
                <a:tc>
                  <a:txBody>
                    <a:bodyPr/>
                    <a:lstStyle/>
                    <a:p>
                      <a:r>
                        <a:rPr lang="en-US" sz="1050" dirty="0"/>
                        <a:t>3</a:t>
                      </a:r>
                    </a:p>
                  </a:txBody>
                  <a:tcPr anchor="ctr"/>
                </a:tc>
                <a:tc>
                  <a:txBody>
                    <a:bodyPr/>
                    <a:lstStyle/>
                    <a:p>
                      <a:r>
                        <a:rPr lang="en-US" sz="1050" dirty="0"/>
                        <a:t>2</a:t>
                      </a:r>
                    </a:p>
                  </a:txBody>
                  <a:tcPr anchor="ctr"/>
                </a:tc>
                <a:tc>
                  <a:txBody>
                    <a:bodyPr/>
                    <a:lstStyle/>
                    <a:p>
                      <a:r>
                        <a:rPr lang="en-US" sz="1050" dirty="0"/>
                        <a:t>2</a:t>
                      </a:r>
                    </a:p>
                  </a:txBody>
                  <a:tcPr anchor="ctr"/>
                </a:tc>
              </a:tr>
            </a:tbl>
          </a:graphicData>
        </a:graphic>
      </p:graphicFrame>
      <p:sp>
        <p:nvSpPr>
          <p:cNvPr id="3" name="Titel 2"/>
          <p:cNvSpPr>
            <a:spLocks noGrp="1"/>
          </p:cNvSpPr>
          <p:nvPr>
            <p:ph type="title"/>
          </p:nvPr>
        </p:nvSpPr>
        <p:spPr/>
        <p:txBody>
          <a:bodyPr/>
          <a:lstStyle/>
          <a:p>
            <a:r>
              <a:rPr lang="de-DE" dirty="0" smtClean="0"/>
              <a:t>Slide 8</a:t>
            </a:r>
            <a:endParaRPr lang="de-DE" dirty="0"/>
          </a:p>
        </p:txBody>
      </p:sp>
      <p:graphicFrame>
        <p:nvGraphicFramePr>
          <p:cNvPr id="5" name="Inhaltsplatzhalter 3"/>
          <p:cNvGraphicFramePr>
            <a:graphicFrameLocks noGrp="1"/>
          </p:cNvGraphicFramePr>
          <p:nvPr>
            <p:extLst>
              <p:ext uri="{D42A27DB-BD31-4B8C-83A1-F6EECF244321}">
                <p14:modId xmlns:p14="http://schemas.microsoft.com/office/powerpoint/2010/main" val="2125685560"/>
              </p:ext>
            </p:extLst>
          </p:nvPr>
        </p:nvGraphicFramePr>
        <p:xfrm>
          <a:off x="467544" y="3861048"/>
          <a:ext cx="3970784" cy="1656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Inhaltsplatzhalter 2"/>
          <p:cNvSpPr txBox="1">
            <a:spLocks/>
          </p:cNvSpPr>
          <p:nvPr/>
        </p:nvSpPr>
        <p:spPr>
          <a:xfrm>
            <a:off x="4644008" y="3789040"/>
            <a:ext cx="3672408" cy="2262981"/>
          </a:xfrm>
          <a:prstGeom prst="rect">
            <a:avLst/>
          </a:prstGeom>
        </p:spPr>
        <p:txBody>
          <a:bodyPr vert="horz">
            <a:normAutofit fontScale="700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lgn="just"/>
            <a:r>
              <a:rPr lang="en-US" sz="1600" dirty="0" smtClean="0"/>
              <a:t>One morning, when </a:t>
            </a:r>
            <a:r>
              <a:rPr lang="en-US" sz="1600" dirty="0" err="1" smtClean="0"/>
              <a:t>Gregor</a:t>
            </a:r>
            <a:r>
              <a:rPr lang="en-US" sz="1600" dirty="0" smtClean="0"/>
              <a:t> </a:t>
            </a:r>
            <a:r>
              <a:rPr lang="en-US" sz="1600" dirty="0" err="1" smtClean="0"/>
              <a:t>Samsa</a:t>
            </a:r>
            <a:r>
              <a:rPr lang="en-US" sz="1600" dirty="0" smtClean="0"/>
              <a:t> woke from troubled dreams, he found himself transformed in his bed into a horrible vermin.</a:t>
            </a:r>
          </a:p>
          <a:p>
            <a:pPr algn="just"/>
            <a:r>
              <a:rPr lang="en-US" sz="1600" dirty="0" smtClean="0"/>
              <a:t>He lay on his </a:t>
            </a:r>
            <a:r>
              <a:rPr lang="en-US" sz="1600" dirty="0" err="1" smtClean="0"/>
              <a:t>armour</a:t>
            </a:r>
            <a:r>
              <a:rPr lang="en-US" sz="1600" dirty="0" smtClean="0"/>
              <a:t>-like back, and if he lifted his head a little he could see his brown belly, slightly domed and divided by arches into stiff sections.</a:t>
            </a:r>
          </a:p>
          <a:p>
            <a:pPr algn="just"/>
            <a:r>
              <a:rPr lang="en-US" sz="1600" dirty="0" smtClean="0"/>
              <a:t>The bedding was hardly able to cover it and seemed ready to slide off any moment.</a:t>
            </a:r>
          </a:p>
          <a:p>
            <a:pPr algn="just"/>
            <a:endParaRPr lang="en-US" sz="1600" dirty="0" smtClean="0"/>
          </a:p>
          <a:p>
            <a:pPr lvl="1" algn="just">
              <a:buFont typeface="+mj-lt"/>
              <a:buAutoNum type="arabicPeriod"/>
            </a:pPr>
            <a:r>
              <a:rPr lang="en-US" sz="1200" dirty="0" smtClean="0"/>
              <a:t>His many legs, pitifully thin compared with the size of the rest of him, waved about helplessly as he looked.</a:t>
            </a:r>
          </a:p>
          <a:p>
            <a:pPr lvl="1" algn="just">
              <a:buFont typeface="+mj-lt"/>
              <a:buAutoNum type="arabicPeriod"/>
            </a:pPr>
            <a:r>
              <a:rPr lang="en-US" sz="1200" dirty="0" smtClean="0"/>
              <a:t>"What's happened to me? " he thought. It wasn't a dream.</a:t>
            </a:r>
          </a:p>
          <a:p>
            <a:pPr algn="just"/>
            <a:endParaRPr lang="de-DE" dirty="0"/>
          </a:p>
        </p:txBody>
      </p:sp>
    </p:spTree>
    <p:extLst>
      <p:ext uri="{BB962C8B-B14F-4D97-AF65-F5344CB8AC3E}">
        <p14:creationId xmlns:p14="http://schemas.microsoft.com/office/powerpoint/2010/main" val="350744953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imos">
  <a:themeElements>
    <a:clrScheme name="Deimos">
      <a:dk1>
        <a:sysClr val="windowText" lastClr="000000"/>
      </a:dk1>
      <a:lt1>
        <a:sysClr val="window" lastClr="FFFFFF"/>
      </a:lt1>
      <a:dk2>
        <a:srgbClr xmlns:mc="http://schemas.openxmlformats.org/markup-compatibility/2006" xmlns:a14="http://schemas.microsoft.com/office/drawing/2010/main" val="464646" mc:Ignorable=""/>
      </a:dk2>
      <a:lt2>
        <a:srgbClr xmlns:mc="http://schemas.openxmlformats.org/markup-compatibility/2006" xmlns:a14="http://schemas.microsoft.com/office/drawing/2010/main" val="DEF5FA" mc:Ignorable=""/>
      </a:lt2>
      <a:accent1>
        <a:srgbClr xmlns:mc="http://schemas.openxmlformats.org/markup-compatibility/2006" xmlns:a14="http://schemas.microsoft.com/office/drawing/2010/main" val="2DA2BF" mc:Ignorable=""/>
      </a:accent1>
      <a:accent2>
        <a:srgbClr xmlns:mc="http://schemas.openxmlformats.org/markup-compatibility/2006" xmlns:a14="http://schemas.microsoft.com/office/drawing/2010/main" val="DA1F28" mc:Ignorable=""/>
      </a:accent2>
      <a:accent3>
        <a:srgbClr xmlns:mc="http://schemas.openxmlformats.org/markup-compatibility/2006" xmlns:a14="http://schemas.microsoft.com/office/drawing/2010/main" val="EB641B" mc:Ignorable=""/>
      </a:accent3>
      <a:accent4>
        <a:srgbClr xmlns:mc="http://schemas.openxmlformats.org/markup-compatibility/2006" xmlns:a14="http://schemas.microsoft.com/office/drawing/2010/main" val="39639D" mc:Ignorable=""/>
      </a:accent4>
      <a:accent5>
        <a:srgbClr xmlns:mc="http://schemas.openxmlformats.org/markup-compatibility/2006" xmlns:a14="http://schemas.microsoft.com/office/drawing/2010/main" val="474B78" mc:Ignorable=""/>
      </a:accent5>
      <a:accent6>
        <a:srgbClr xmlns:mc="http://schemas.openxmlformats.org/markup-compatibility/2006" xmlns:a14="http://schemas.microsoft.com/office/drawing/2010/main" val="7D3C4A" mc:Ignorable=""/>
      </a:accent6>
      <a:hlink>
        <a:srgbClr xmlns:mc="http://schemas.openxmlformats.org/markup-compatibility/2006" xmlns:a14="http://schemas.microsoft.com/office/drawing/2010/main" val="FF8119" mc:Ignorable=""/>
      </a:hlink>
      <a:folHlink>
        <a:srgbClr xmlns:mc="http://schemas.openxmlformats.org/markup-compatibility/2006" xmlns:a14="http://schemas.microsoft.com/office/drawing/2010/main" val="44B9E8" mc:Ignorable=""/>
      </a:folHlink>
    </a:clrScheme>
    <a:fontScheme name="Deimos">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Deimos">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0</TotalTime>
  <Words>4210</Words>
  <Application>Microsoft Office PowerPoint</Application>
  <PresentationFormat>Bildschirmpräsentation (4:3)</PresentationFormat>
  <Paragraphs>554</Paragraphs>
  <Slides>25</Slides>
  <Notes>0</Notes>
  <HiddenSlides>0</HiddenSlides>
  <MMClips>0</MMClips>
  <ScaleCrop>false</ScaleCrop>
  <HeadingPairs>
    <vt:vector size="4" baseType="variant">
      <vt:variant>
        <vt:lpstr>Design</vt:lpstr>
      </vt:variant>
      <vt:variant>
        <vt:i4>1</vt:i4>
      </vt:variant>
      <vt:variant>
        <vt:lpstr>Folientitel</vt:lpstr>
      </vt:variant>
      <vt:variant>
        <vt:i4>25</vt:i4>
      </vt:variant>
    </vt:vector>
  </HeadingPairs>
  <TitlesOfParts>
    <vt:vector size="26" baseType="lpstr">
      <vt:lpstr>Deimos</vt:lpstr>
      <vt:lpstr>Maximizing Transaction Opportunities in the World</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Maximizing Transaction Opportunities in the World</dc:title>
  <dc:creator>Entwicklung</dc:creator>
  <cp:lastModifiedBy>Entwicklung</cp:lastModifiedBy>
  <cp:revision>12</cp:revision>
  <dcterms:created xsi:type="dcterms:W3CDTF">2010-10-04T08:49:07Z</dcterms:created>
  <dcterms:modified xsi:type="dcterms:W3CDTF">2010-10-04T10:06:44Z</dcterms:modified>
</cp:coreProperties>
</file>